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tags/tag1.xml" ContentType="application/vnd.openxmlformats-officedocument.presentationml.tags+xml"/>
  <Override PartName="/ppt/ink/inkAction8.xml" ContentType="application/vnd.ms-office.inkAction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421" r:id="rId2"/>
    <p:sldId id="423" r:id="rId3"/>
    <p:sldId id="422" r:id="rId4"/>
    <p:sldId id="428" r:id="rId5"/>
    <p:sldId id="429" r:id="rId6"/>
    <p:sldId id="425" r:id="rId7"/>
    <p:sldId id="426" r:id="rId8"/>
    <p:sldId id="427" r:id="rId9"/>
    <p:sldId id="430" r:id="rId10"/>
    <p:sldId id="431" r:id="rId11"/>
    <p:sldId id="432" r:id="rId12"/>
    <p:sldId id="433" r:id="rId13"/>
  </p:sldIdLst>
  <p:sldSz cx="12192000" cy="6858000"/>
  <p:notesSz cx="6792913" cy="99250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73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vier de Vicente" initials="JdV" lastIdx="1" clrIdx="0">
    <p:extLst>
      <p:ext uri="{19B8F6BF-5375-455C-9EA6-DF929625EA0E}">
        <p15:presenceInfo xmlns:p15="http://schemas.microsoft.com/office/powerpoint/2012/main" userId="18377ef94eba0bd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4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69EC9B-1EB8-472C-B075-57B1F204B05D}" v="179" dt="2021-12-11T16:14:14.7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8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6" y="206"/>
      </p:cViewPr>
      <p:guideLst>
        <p:guide orient="horz" pos="2183"/>
        <p:guide pos="73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 de Vicente" userId="18377ef94eba0bda" providerId="LiveId" clId="{1369EC9B-1EB8-472C-B075-57B1F204B05D}"/>
    <pc:docChg chg="custSel modSld">
      <pc:chgData name="Javier de Vicente" userId="18377ef94eba0bda" providerId="LiveId" clId="{1369EC9B-1EB8-472C-B075-57B1F204B05D}" dt="2021-12-11T16:14:14.773" v="183"/>
      <pc:docMkLst>
        <pc:docMk/>
      </pc:docMkLst>
      <pc:sldChg chg="addSp delSp modSp modTransition modAnim">
        <pc:chgData name="Javier de Vicente" userId="18377ef94eba0bda" providerId="LiveId" clId="{1369EC9B-1EB8-472C-B075-57B1F204B05D}" dt="2021-12-11T13:37:06.971" v="7"/>
        <pc:sldMkLst>
          <pc:docMk/>
          <pc:sldMk cId="297212476" sldId="421"/>
        </pc:sldMkLst>
        <pc:picChg chg="add del mod">
          <ac:chgData name="Javier de Vicente" userId="18377ef94eba0bda" providerId="LiveId" clId="{1369EC9B-1EB8-472C-B075-57B1F204B05D}" dt="2021-12-11T12:59:09.236" v="1"/>
          <ac:picMkLst>
            <pc:docMk/>
            <pc:sldMk cId="297212476" sldId="421"/>
            <ac:picMk id="2" creationId="{13695E49-4FBA-4BEE-B30D-5F948D1EBDB4}"/>
          </ac:picMkLst>
        </pc:picChg>
        <pc:picChg chg="add del mod">
          <ac:chgData name="Javier de Vicente" userId="18377ef94eba0bda" providerId="LiveId" clId="{1369EC9B-1EB8-472C-B075-57B1F204B05D}" dt="2021-12-11T13:02:47.293" v="4"/>
          <ac:picMkLst>
            <pc:docMk/>
            <pc:sldMk cId="297212476" sldId="421"/>
            <ac:picMk id="3" creationId="{16276089-7E76-4566-BBCB-27D7FDE6EA42}"/>
          </ac:picMkLst>
        </pc:picChg>
        <pc:picChg chg="add mod">
          <ac:chgData name="Javier de Vicente" userId="18377ef94eba0bda" providerId="LiveId" clId="{1369EC9B-1EB8-472C-B075-57B1F204B05D}" dt="2021-12-11T13:37:06.971" v="7"/>
          <ac:picMkLst>
            <pc:docMk/>
            <pc:sldMk cId="297212476" sldId="421"/>
            <ac:picMk id="4" creationId="{26501C50-EB4E-44F5-B96B-4A1B42EDB94B}"/>
          </ac:picMkLst>
        </pc:picChg>
      </pc:sldChg>
      <pc:sldChg chg="addSp delSp modSp mod modTransition modAnim">
        <pc:chgData name="Javier de Vicente" userId="18377ef94eba0bda" providerId="LiveId" clId="{1369EC9B-1EB8-472C-B075-57B1F204B05D}" dt="2021-12-11T14:15:49.258" v="36"/>
        <pc:sldMkLst>
          <pc:docMk/>
          <pc:sldMk cId="3797535633" sldId="422"/>
        </pc:sldMkLst>
        <pc:spChg chg="del">
          <ac:chgData name="Javier de Vicente" userId="18377ef94eba0bda" providerId="LiveId" clId="{1369EC9B-1EB8-472C-B075-57B1F204B05D}" dt="2021-12-11T14:01:32.442" v="24" actId="478"/>
          <ac:spMkLst>
            <pc:docMk/>
            <pc:sldMk cId="3797535633" sldId="422"/>
            <ac:spMk id="20" creationId="{00000000-0000-0000-0000-000000000000}"/>
          </ac:spMkLst>
        </pc:spChg>
        <pc:spChg chg="add mod">
          <ac:chgData name="Javier de Vicente" userId="18377ef94eba0bda" providerId="LiveId" clId="{1369EC9B-1EB8-472C-B075-57B1F204B05D}" dt="2021-12-11T13:59:48.538" v="23" actId="1076"/>
          <ac:spMkLst>
            <pc:docMk/>
            <pc:sldMk cId="3797535633" sldId="422"/>
            <ac:spMk id="27" creationId="{B0CD667B-9482-4D11-9798-C7B0EE4B8254}"/>
          </ac:spMkLst>
        </pc:spChg>
        <pc:picChg chg="add del mod">
          <ac:chgData name="Javier de Vicente" userId="18377ef94eba0bda" providerId="LiveId" clId="{1369EC9B-1EB8-472C-B075-57B1F204B05D}" dt="2021-12-11T13:54:53.600" v="20"/>
          <ac:picMkLst>
            <pc:docMk/>
            <pc:sldMk cId="3797535633" sldId="422"/>
            <ac:picMk id="2" creationId="{97B3D533-B8D9-4620-8C99-278A1C662324}"/>
          </ac:picMkLst>
        </pc:picChg>
        <pc:picChg chg="add del mod">
          <ac:chgData name="Javier de Vicente" userId="18377ef94eba0bda" providerId="LiveId" clId="{1369EC9B-1EB8-472C-B075-57B1F204B05D}" dt="2021-12-11T14:07:39.224" v="26"/>
          <ac:picMkLst>
            <pc:docMk/>
            <pc:sldMk cId="3797535633" sldId="422"/>
            <ac:picMk id="9" creationId="{361251A8-7F86-43F3-AEA4-FDA65FF21AC5}"/>
          </ac:picMkLst>
        </pc:picChg>
        <pc:picChg chg="add del mod">
          <ac:chgData name="Javier de Vicente" userId="18377ef94eba0bda" providerId="LiveId" clId="{1369EC9B-1EB8-472C-B075-57B1F204B05D}" dt="2021-12-11T14:07:56.331" v="29"/>
          <ac:picMkLst>
            <pc:docMk/>
            <pc:sldMk cId="3797535633" sldId="422"/>
            <ac:picMk id="10" creationId="{B4AC4CCB-EC15-4269-9BB5-C640CCAE2819}"/>
          </ac:picMkLst>
        </pc:picChg>
        <pc:picChg chg="add del mod">
          <ac:chgData name="Javier de Vicente" userId="18377ef94eba0bda" providerId="LiveId" clId="{1369EC9B-1EB8-472C-B075-57B1F204B05D}" dt="2021-12-11T14:08:52.407" v="31"/>
          <ac:picMkLst>
            <pc:docMk/>
            <pc:sldMk cId="3797535633" sldId="422"/>
            <ac:picMk id="11" creationId="{2D181AA3-76D4-4160-AD71-8A8826F60015}"/>
          </ac:picMkLst>
        </pc:picChg>
        <pc:picChg chg="add del mod">
          <ac:chgData name="Javier de Vicente" userId="18377ef94eba0bda" providerId="LiveId" clId="{1369EC9B-1EB8-472C-B075-57B1F204B05D}" dt="2021-12-11T14:10:12.797" v="33"/>
          <ac:picMkLst>
            <pc:docMk/>
            <pc:sldMk cId="3797535633" sldId="422"/>
            <ac:picMk id="15" creationId="{D58A5D9C-95EA-4FBE-9C21-E0505D32215B}"/>
          </ac:picMkLst>
        </pc:picChg>
        <pc:picChg chg="add del mod">
          <ac:chgData name="Javier de Vicente" userId="18377ef94eba0bda" providerId="LiveId" clId="{1369EC9B-1EB8-472C-B075-57B1F204B05D}" dt="2021-12-11T14:12:53.411" v="35"/>
          <ac:picMkLst>
            <pc:docMk/>
            <pc:sldMk cId="3797535633" sldId="422"/>
            <ac:picMk id="21" creationId="{F0C9DA56-D6DB-4C6C-B1B6-F1B7A420616A}"/>
          </ac:picMkLst>
        </pc:picChg>
        <pc:picChg chg="add mod">
          <ac:chgData name="Javier de Vicente" userId="18377ef94eba0bda" providerId="LiveId" clId="{1369EC9B-1EB8-472C-B075-57B1F204B05D}" dt="2021-12-11T14:15:49.258" v="36"/>
          <ac:picMkLst>
            <pc:docMk/>
            <pc:sldMk cId="3797535633" sldId="422"/>
            <ac:picMk id="26" creationId="{7988226D-B699-48E1-B99D-617FB3750A71}"/>
          </ac:picMkLst>
        </pc:picChg>
        <pc:inkChg chg="add del">
          <ac:chgData name="Javier de Vicente" userId="18377ef94eba0bda" providerId="LiveId" clId="{1369EC9B-1EB8-472C-B075-57B1F204B05D}" dt="2021-12-11T14:07:39.224" v="26"/>
          <ac:inkMkLst>
            <pc:docMk/>
            <pc:sldMk cId="3797535633" sldId="422"/>
            <ac:inkMk id="3" creationId="{163B08A2-9C2B-4E84-B723-D080C51E3EA7}"/>
          </ac:inkMkLst>
        </pc:inkChg>
        <pc:inkChg chg="add del">
          <ac:chgData name="Javier de Vicente" userId="18377ef94eba0bda" providerId="LiveId" clId="{1369EC9B-1EB8-472C-B075-57B1F204B05D}" dt="2021-12-11T14:12:53.411" v="35"/>
          <ac:inkMkLst>
            <pc:docMk/>
            <pc:sldMk cId="3797535633" sldId="422"/>
            <ac:inkMk id="17" creationId="{FB03C3E6-6BBA-4DF2-BE01-4CEF66443108}"/>
          </ac:inkMkLst>
        </pc:inkChg>
        <pc:inkChg chg="add">
          <ac:chgData name="Javier de Vicente" userId="18377ef94eba0bda" providerId="LiveId" clId="{1369EC9B-1EB8-472C-B075-57B1F204B05D}" dt="2021-12-11T14:15:49.258" v="36"/>
          <ac:inkMkLst>
            <pc:docMk/>
            <pc:sldMk cId="3797535633" sldId="422"/>
            <ac:inkMk id="24" creationId="{F32507BB-27E5-4C3A-9145-E9F57EE8F508}"/>
          </ac:inkMkLst>
        </pc:inkChg>
      </pc:sldChg>
      <pc:sldChg chg="addSp delSp modSp modTransition modAnim">
        <pc:chgData name="Javier de Vicente" userId="18377ef94eba0bda" providerId="LiveId" clId="{1369EC9B-1EB8-472C-B075-57B1F204B05D}" dt="2021-12-11T13:51:53.524" v="19"/>
        <pc:sldMkLst>
          <pc:docMk/>
          <pc:sldMk cId="1398733840" sldId="423"/>
        </pc:sldMkLst>
        <pc:picChg chg="add del mod">
          <ac:chgData name="Javier de Vicente" userId="18377ef94eba0bda" providerId="LiveId" clId="{1369EC9B-1EB8-472C-B075-57B1F204B05D}" dt="2021-12-11T13:02:15.944" v="3"/>
          <ac:picMkLst>
            <pc:docMk/>
            <pc:sldMk cId="1398733840" sldId="423"/>
            <ac:picMk id="7" creationId="{113727FF-2BE4-48F9-AFEB-45C521ADFA45}"/>
          </ac:picMkLst>
        </pc:picChg>
        <pc:picChg chg="add del mod">
          <ac:chgData name="Javier de Vicente" userId="18377ef94eba0bda" providerId="LiveId" clId="{1369EC9B-1EB8-472C-B075-57B1F204B05D}" dt="2021-12-11T13:34:11.617" v="6"/>
          <ac:picMkLst>
            <pc:docMk/>
            <pc:sldMk cId="1398733840" sldId="423"/>
            <ac:picMk id="8" creationId="{30F8A174-0BE5-494C-B37A-86A6E702BDD6}"/>
          </ac:picMkLst>
        </pc:picChg>
        <pc:picChg chg="add del mod">
          <ac:chgData name="Javier de Vicente" userId="18377ef94eba0bda" providerId="LiveId" clId="{1369EC9B-1EB8-472C-B075-57B1F204B05D}" dt="2021-12-11T13:37:10.203" v="8"/>
          <ac:picMkLst>
            <pc:docMk/>
            <pc:sldMk cId="1398733840" sldId="423"/>
            <ac:picMk id="10" creationId="{4739003C-00F1-4C4C-89B8-32DE38EABC57}"/>
          </ac:picMkLst>
        </pc:picChg>
        <pc:picChg chg="add del mod">
          <ac:chgData name="Javier de Vicente" userId="18377ef94eba0bda" providerId="LiveId" clId="{1369EC9B-1EB8-472C-B075-57B1F204B05D}" dt="2021-12-11T13:38:07.825" v="10"/>
          <ac:picMkLst>
            <pc:docMk/>
            <pc:sldMk cId="1398733840" sldId="423"/>
            <ac:picMk id="12" creationId="{3394F6B9-8BB6-4620-9F09-FC3992ABD88C}"/>
          </ac:picMkLst>
        </pc:picChg>
        <pc:picChg chg="add del mod">
          <ac:chgData name="Javier de Vicente" userId="18377ef94eba0bda" providerId="LiveId" clId="{1369EC9B-1EB8-472C-B075-57B1F204B05D}" dt="2021-12-11T13:42:02.998" v="12"/>
          <ac:picMkLst>
            <pc:docMk/>
            <pc:sldMk cId="1398733840" sldId="423"/>
            <ac:picMk id="20" creationId="{CF9212E5-196E-40AA-AE62-CC332A36F872}"/>
          </ac:picMkLst>
        </pc:picChg>
        <pc:picChg chg="add del mod">
          <ac:chgData name="Javier de Vicente" userId="18377ef94eba0bda" providerId="LiveId" clId="{1369EC9B-1EB8-472C-B075-57B1F204B05D}" dt="2021-12-11T13:46:00.792" v="14"/>
          <ac:picMkLst>
            <pc:docMk/>
            <pc:sldMk cId="1398733840" sldId="423"/>
            <ac:picMk id="22" creationId="{A04DF9FC-8DA5-4AF2-A505-1B3FF67AC77A}"/>
          </ac:picMkLst>
        </pc:picChg>
        <pc:picChg chg="add del mod">
          <ac:chgData name="Javier de Vicente" userId="18377ef94eba0bda" providerId="LiveId" clId="{1369EC9B-1EB8-472C-B075-57B1F204B05D}" dt="2021-12-11T13:47:18.950" v="16"/>
          <ac:picMkLst>
            <pc:docMk/>
            <pc:sldMk cId="1398733840" sldId="423"/>
            <ac:picMk id="24" creationId="{7FCF2C05-58BC-4700-AB56-B53AAB6D31B5}"/>
          </ac:picMkLst>
        </pc:picChg>
        <pc:picChg chg="add del mod">
          <ac:chgData name="Javier de Vicente" userId="18377ef94eba0bda" providerId="LiveId" clId="{1369EC9B-1EB8-472C-B075-57B1F204B05D}" dt="2021-12-11T13:48:28.966" v="18"/>
          <ac:picMkLst>
            <pc:docMk/>
            <pc:sldMk cId="1398733840" sldId="423"/>
            <ac:picMk id="26" creationId="{F6B05D26-F9F6-43CA-A5E2-63F3B66897A5}"/>
          </ac:picMkLst>
        </pc:picChg>
        <pc:picChg chg="add mod">
          <ac:chgData name="Javier de Vicente" userId="18377ef94eba0bda" providerId="LiveId" clId="{1369EC9B-1EB8-472C-B075-57B1F204B05D}" dt="2021-12-11T13:51:53.524" v="19"/>
          <ac:picMkLst>
            <pc:docMk/>
            <pc:sldMk cId="1398733840" sldId="423"/>
            <ac:picMk id="37" creationId="{0F466F40-998C-4FE1-BB5E-AAE1FFAE913B}"/>
          </ac:picMkLst>
        </pc:picChg>
        <pc:inkChg chg="add del">
          <ac:chgData name="Javier de Vicente" userId="18377ef94eba0bda" providerId="LiveId" clId="{1369EC9B-1EB8-472C-B075-57B1F204B05D}" dt="2021-12-11T13:02:15.944" v="3"/>
          <ac:inkMkLst>
            <pc:docMk/>
            <pc:sldMk cId="1398733840" sldId="423"/>
            <ac:inkMk id="6" creationId="{E5CB49B0-8DF0-43CE-868C-74841F025E10}"/>
          </ac:inkMkLst>
        </pc:inkChg>
        <pc:inkChg chg="add del">
          <ac:chgData name="Javier de Vicente" userId="18377ef94eba0bda" providerId="LiveId" clId="{1369EC9B-1EB8-472C-B075-57B1F204B05D}" dt="2021-12-11T13:37:10.203" v="8"/>
          <ac:inkMkLst>
            <pc:docMk/>
            <pc:sldMk cId="1398733840" sldId="423"/>
            <ac:inkMk id="9" creationId="{165628A5-40AB-424C-B349-CCA8C25F5021}"/>
          </ac:inkMkLst>
        </pc:inkChg>
        <pc:inkChg chg="add del">
          <ac:chgData name="Javier de Vicente" userId="18377ef94eba0bda" providerId="LiveId" clId="{1369EC9B-1EB8-472C-B075-57B1F204B05D}" dt="2021-12-11T13:38:07.825" v="10"/>
          <ac:inkMkLst>
            <pc:docMk/>
            <pc:sldMk cId="1398733840" sldId="423"/>
            <ac:inkMk id="11" creationId="{927F3F51-702F-4FAC-8E0C-FF84FED25C14}"/>
          </ac:inkMkLst>
        </pc:inkChg>
        <pc:inkChg chg="add del">
          <ac:chgData name="Javier de Vicente" userId="18377ef94eba0bda" providerId="LiveId" clId="{1369EC9B-1EB8-472C-B075-57B1F204B05D}" dt="2021-12-11T13:42:02.998" v="12"/>
          <ac:inkMkLst>
            <pc:docMk/>
            <pc:sldMk cId="1398733840" sldId="423"/>
            <ac:inkMk id="19" creationId="{CCD0886B-1255-43DA-AEBA-64F5D62CCDD4}"/>
          </ac:inkMkLst>
        </pc:inkChg>
        <pc:inkChg chg="add del">
          <ac:chgData name="Javier de Vicente" userId="18377ef94eba0bda" providerId="LiveId" clId="{1369EC9B-1EB8-472C-B075-57B1F204B05D}" dt="2021-12-11T13:46:00.792" v="14"/>
          <ac:inkMkLst>
            <pc:docMk/>
            <pc:sldMk cId="1398733840" sldId="423"/>
            <ac:inkMk id="21" creationId="{F2282722-AD1B-4753-B8BA-11D2F9F9211F}"/>
          </ac:inkMkLst>
        </pc:inkChg>
        <pc:inkChg chg="add del">
          <ac:chgData name="Javier de Vicente" userId="18377ef94eba0bda" providerId="LiveId" clId="{1369EC9B-1EB8-472C-B075-57B1F204B05D}" dt="2021-12-11T13:47:18.950" v="16"/>
          <ac:inkMkLst>
            <pc:docMk/>
            <pc:sldMk cId="1398733840" sldId="423"/>
            <ac:inkMk id="23" creationId="{0A0F2F6C-884B-42B0-B3BB-8C98F6730C45}"/>
          </ac:inkMkLst>
        </pc:inkChg>
        <pc:inkChg chg="add del">
          <ac:chgData name="Javier de Vicente" userId="18377ef94eba0bda" providerId="LiveId" clId="{1369EC9B-1EB8-472C-B075-57B1F204B05D}" dt="2021-12-11T13:48:28.966" v="18"/>
          <ac:inkMkLst>
            <pc:docMk/>
            <pc:sldMk cId="1398733840" sldId="423"/>
            <ac:inkMk id="25" creationId="{F4F9B159-0957-4109-9C4A-867073E18E9B}"/>
          </ac:inkMkLst>
        </pc:inkChg>
        <pc:inkChg chg="add">
          <ac:chgData name="Javier de Vicente" userId="18377ef94eba0bda" providerId="LiveId" clId="{1369EC9B-1EB8-472C-B075-57B1F204B05D}" dt="2021-12-11T13:51:53.524" v="19"/>
          <ac:inkMkLst>
            <pc:docMk/>
            <pc:sldMk cId="1398733840" sldId="423"/>
            <ac:inkMk id="27" creationId="{5559B764-2850-4B1F-B3F8-5E2895BD4199}"/>
          </ac:inkMkLst>
        </pc:inkChg>
      </pc:sldChg>
      <pc:sldChg chg="addSp delSp modSp modTransition modAnim">
        <pc:chgData name="Javier de Vicente" userId="18377ef94eba0bda" providerId="LiveId" clId="{1369EC9B-1EB8-472C-B075-57B1F204B05D}" dt="2021-12-11T15:31:54.683" v="129"/>
        <pc:sldMkLst>
          <pc:docMk/>
          <pc:sldMk cId="2496668050" sldId="425"/>
        </pc:sldMkLst>
        <pc:picChg chg="add del mod">
          <ac:chgData name="Javier de Vicente" userId="18377ef94eba0bda" providerId="LiveId" clId="{1369EC9B-1EB8-472C-B075-57B1F204B05D}" dt="2021-12-11T15:20:22.172" v="119"/>
          <ac:picMkLst>
            <pc:docMk/>
            <pc:sldMk cId="2496668050" sldId="425"/>
            <ac:picMk id="5" creationId="{011E9CF2-7059-47B2-9AA1-06DD457067BD}"/>
          </ac:picMkLst>
        </pc:picChg>
        <pc:picChg chg="add del mod">
          <ac:chgData name="Javier de Vicente" userId="18377ef94eba0bda" providerId="LiveId" clId="{1369EC9B-1EB8-472C-B075-57B1F204B05D}" dt="2021-12-11T15:30:18.458" v="128"/>
          <ac:picMkLst>
            <pc:docMk/>
            <pc:sldMk cId="2496668050" sldId="425"/>
            <ac:picMk id="9" creationId="{028928C3-DEB8-4769-8595-43BCFBE803A0}"/>
          </ac:picMkLst>
        </pc:picChg>
        <pc:picChg chg="add mod">
          <ac:chgData name="Javier de Vicente" userId="18377ef94eba0bda" providerId="LiveId" clId="{1369EC9B-1EB8-472C-B075-57B1F204B05D}" dt="2021-12-11T15:31:54.683" v="129"/>
          <ac:picMkLst>
            <pc:docMk/>
            <pc:sldMk cId="2496668050" sldId="425"/>
            <ac:picMk id="12" creationId="{7BFAB05E-C463-4A10-8B0F-CDC6DA489061}"/>
          </ac:picMkLst>
        </pc:picChg>
        <pc:inkChg chg="add">
          <ac:chgData name="Javier de Vicente" userId="18377ef94eba0bda" providerId="LiveId" clId="{1369EC9B-1EB8-472C-B075-57B1F204B05D}" dt="2021-12-11T15:31:54.683" v="129"/>
          <ac:inkMkLst>
            <pc:docMk/>
            <pc:sldMk cId="2496668050" sldId="425"/>
            <ac:inkMk id="10" creationId="{249F53DD-3066-4741-84FF-1DD41895F527}"/>
          </ac:inkMkLst>
        </pc:inkChg>
      </pc:sldChg>
      <pc:sldChg chg="addSp delSp modSp modTransition modAnim">
        <pc:chgData name="Javier de Vicente" userId="18377ef94eba0bda" providerId="LiveId" clId="{1369EC9B-1EB8-472C-B075-57B1F204B05D}" dt="2021-12-11T15:33:31.885" v="133"/>
        <pc:sldMkLst>
          <pc:docMk/>
          <pc:sldMk cId="3371072513" sldId="426"/>
        </pc:sldMkLst>
        <pc:picChg chg="add del mod">
          <ac:chgData name="Javier de Vicente" userId="18377ef94eba0bda" providerId="LiveId" clId="{1369EC9B-1EB8-472C-B075-57B1F204B05D}" dt="2021-12-11T15:32:01.175" v="130"/>
          <ac:picMkLst>
            <pc:docMk/>
            <pc:sldMk cId="3371072513" sldId="426"/>
            <ac:picMk id="4" creationId="{08A2A4F4-5DE3-4B22-B8A0-39E497412A9B}"/>
          </ac:picMkLst>
        </pc:picChg>
        <pc:picChg chg="add del mod">
          <ac:chgData name="Javier de Vicente" userId="18377ef94eba0bda" providerId="LiveId" clId="{1369EC9B-1EB8-472C-B075-57B1F204B05D}" dt="2021-12-11T15:32:35.872" v="132"/>
          <ac:picMkLst>
            <pc:docMk/>
            <pc:sldMk cId="3371072513" sldId="426"/>
            <ac:picMk id="9" creationId="{DE8FC923-472A-45F2-8F28-0ADFB4DC1980}"/>
          </ac:picMkLst>
        </pc:picChg>
        <pc:picChg chg="add mod">
          <ac:chgData name="Javier de Vicente" userId="18377ef94eba0bda" providerId="LiveId" clId="{1369EC9B-1EB8-472C-B075-57B1F204B05D}" dt="2021-12-11T15:33:31.885" v="133"/>
          <ac:picMkLst>
            <pc:docMk/>
            <pc:sldMk cId="3371072513" sldId="426"/>
            <ac:picMk id="12" creationId="{80AA48CC-3D6A-4AED-BD3A-142E85C17347}"/>
          </ac:picMkLst>
        </pc:picChg>
        <pc:inkChg chg="add del">
          <ac:chgData name="Javier de Vicente" userId="18377ef94eba0bda" providerId="LiveId" clId="{1369EC9B-1EB8-472C-B075-57B1F204B05D}" dt="2021-12-11T15:32:01.175" v="130"/>
          <ac:inkMkLst>
            <pc:docMk/>
            <pc:sldMk cId="3371072513" sldId="426"/>
            <ac:inkMk id="3" creationId="{CDFA5916-1600-4051-9F0A-159828B3E3DE}"/>
          </ac:inkMkLst>
        </pc:inkChg>
        <pc:inkChg chg="add">
          <ac:chgData name="Javier de Vicente" userId="18377ef94eba0bda" providerId="LiveId" clId="{1369EC9B-1EB8-472C-B075-57B1F204B05D}" dt="2021-12-11T15:33:31.885" v="133"/>
          <ac:inkMkLst>
            <pc:docMk/>
            <pc:sldMk cId="3371072513" sldId="426"/>
            <ac:inkMk id="10" creationId="{0A1791F4-EF63-4EF3-93E2-4437BCA03458}"/>
          </ac:inkMkLst>
        </pc:inkChg>
      </pc:sldChg>
      <pc:sldChg chg="addSp delSp modSp modTransition modAnim">
        <pc:chgData name="Javier de Vicente" userId="18377ef94eba0bda" providerId="LiveId" clId="{1369EC9B-1EB8-472C-B075-57B1F204B05D}" dt="2021-12-11T15:45:18.187" v="143"/>
        <pc:sldMkLst>
          <pc:docMk/>
          <pc:sldMk cId="4253605588" sldId="427"/>
        </pc:sldMkLst>
        <pc:picChg chg="add del mod">
          <ac:chgData name="Javier de Vicente" userId="18377ef94eba0bda" providerId="LiveId" clId="{1369EC9B-1EB8-472C-B075-57B1F204B05D}" dt="2021-12-11T15:33:34.285" v="134"/>
          <ac:picMkLst>
            <pc:docMk/>
            <pc:sldMk cId="4253605588" sldId="427"/>
            <ac:picMk id="3" creationId="{517E0AF5-5953-430D-9BBA-DFBB0FE72068}"/>
          </ac:picMkLst>
        </pc:picChg>
        <pc:picChg chg="add del mod">
          <ac:chgData name="Javier de Vicente" userId="18377ef94eba0bda" providerId="LiveId" clId="{1369EC9B-1EB8-472C-B075-57B1F204B05D}" dt="2021-12-11T15:34:02.618" v="136"/>
          <ac:picMkLst>
            <pc:docMk/>
            <pc:sldMk cId="4253605588" sldId="427"/>
            <ac:picMk id="7" creationId="{D349852D-A508-4367-9090-9D3B81F62ED5}"/>
          </ac:picMkLst>
        </pc:picChg>
        <pc:picChg chg="add del mod">
          <ac:chgData name="Javier de Vicente" userId="18377ef94eba0bda" providerId="LiveId" clId="{1369EC9B-1EB8-472C-B075-57B1F204B05D}" dt="2021-12-11T15:34:18.762" v="138"/>
          <ac:picMkLst>
            <pc:docMk/>
            <pc:sldMk cId="4253605588" sldId="427"/>
            <ac:picMk id="8" creationId="{B7C59058-83DD-4585-8746-F927871F7BFA}"/>
          </ac:picMkLst>
        </pc:picChg>
        <pc:picChg chg="add del mod">
          <ac:chgData name="Javier de Vicente" userId="18377ef94eba0bda" providerId="LiveId" clId="{1369EC9B-1EB8-472C-B075-57B1F204B05D}" dt="2021-12-11T15:37:59.410" v="140"/>
          <ac:picMkLst>
            <pc:docMk/>
            <pc:sldMk cId="4253605588" sldId="427"/>
            <ac:picMk id="10" creationId="{ABEC5826-3669-4DEC-A6D7-6AEEAAF4F33A}"/>
          </ac:picMkLst>
        </pc:picChg>
        <pc:picChg chg="add del mod">
          <ac:chgData name="Javier de Vicente" userId="18377ef94eba0bda" providerId="LiveId" clId="{1369EC9B-1EB8-472C-B075-57B1F204B05D}" dt="2021-12-11T15:41:25.771" v="142"/>
          <ac:picMkLst>
            <pc:docMk/>
            <pc:sldMk cId="4253605588" sldId="427"/>
            <ac:picMk id="12" creationId="{2128B153-6359-4F1F-99B2-845E634094DC}"/>
          </ac:picMkLst>
        </pc:picChg>
        <pc:picChg chg="add mod">
          <ac:chgData name="Javier de Vicente" userId="18377ef94eba0bda" providerId="LiveId" clId="{1369EC9B-1EB8-472C-B075-57B1F204B05D}" dt="2021-12-11T15:45:18.187" v="143"/>
          <ac:picMkLst>
            <pc:docMk/>
            <pc:sldMk cId="4253605588" sldId="427"/>
            <ac:picMk id="14" creationId="{864E288D-1C8C-47F6-A593-3D29B1EF212C}"/>
          </ac:picMkLst>
        </pc:picChg>
        <pc:inkChg chg="add del">
          <ac:chgData name="Javier de Vicente" userId="18377ef94eba0bda" providerId="LiveId" clId="{1369EC9B-1EB8-472C-B075-57B1F204B05D}" dt="2021-12-11T15:37:59.410" v="140"/>
          <ac:inkMkLst>
            <pc:docMk/>
            <pc:sldMk cId="4253605588" sldId="427"/>
            <ac:inkMk id="9" creationId="{5C65B15E-F4B9-43C8-9D93-95BD9879CC92}"/>
          </ac:inkMkLst>
        </pc:inkChg>
        <pc:inkChg chg="add del">
          <ac:chgData name="Javier de Vicente" userId="18377ef94eba0bda" providerId="LiveId" clId="{1369EC9B-1EB8-472C-B075-57B1F204B05D}" dt="2021-12-11T15:41:25.771" v="142"/>
          <ac:inkMkLst>
            <pc:docMk/>
            <pc:sldMk cId="4253605588" sldId="427"/>
            <ac:inkMk id="11" creationId="{91F6985A-28DE-418C-A88A-6C47B3452264}"/>
          </ac:inkMkLst>
        </pc:inkChg>
        <pc:inkChg chg="add">
          <ac:chgData name="Javier de Vicente" userId="18377ef94eba0bda" providerId="LiveId" clId="{1369EC9B-1EB8-472C-B075-57B1F204B05D}" dt="2021-12-11T15:45:18.187" v="143"/>
          <ac:inkMkLst>
            <pc:docMk/>
            <pc:sldMk cId="4253605588" sldId="427"/>
            <ac:inkMk id="13" creationId="{59A69698-5F7B-4838-B0F3-3F86B843FB50}"/>
          </ac:inkMkLst>
        </pc:inkChg>
      </pc:sldChg>
      <pc:sldChg chg="addSp delSp modSp modTransition modAnim">
        <pc:chgData name="Javier de Vicente" userId="18377ef94eba0bda" providerId="LiveId" clId="{1369EC9B-1EB8-472C-B075-57B1F204B05D}" dt="2021-12-11T14:59:55.911" v="85"/>
        <pc:sldMkLst>
          <pc:docMk/>
          <pc:sldMk cId="1533445831" sldId="428"/>
        </pc:sldMkLst>
        <pc:spChg chg="add mod">
          <ac:chgData name="Javier de Vicente" userId="18377ef94eba0bda" providerId="LiveId" clId="{1369EC9B-1EB8-472C-B075-57B1F204B05D}" dt="2021-12-11T13:59:41.913" v="21"/>
          <ac:spMkLst>
            <pc:docMk/>
            <pc:sldMk cId="1533445831" sldId="428"/>
            <ac:spMk id="35" creationId="{477D37AD-ECE2-4082-8245-9265D9258AA2}"/>
          </ac:spMkLst>
        </pc:spChg>
        <pc:picChg chg="add del mod">
          <ac:chgData name="Javier de Vicente" userId="18377ef94eba0bda" providerId="LiveId" clId="{1369EC9B-1EB8-472C-B075-57B1F204B05D}" dt="2021-12-11T14:07:43.199" v="27"/>
          <ac:picMkLst>
            <pc:docMk/>
            <pc:sldMk cId="1533445831" sldId="428"/>
            <ac:picMk id="4" creationId="{E0308562-F10D-40A7-A996-5A77A7FFBAA4}"/>
          </ac:picMkLst>
        </pc:picChg>
        <pc:picChg chg="add del mod">
          <ac:chgData name="Javier de Vicente" userId="18377ef94eba0bda" providerId="LiveId" clId="{1369EC9B-1EB8-472C-B075-57B1F204B05D}" dt="2021-12-11T14:18:37.494" v="37"/>
          <ac:picMkLst>
            <pc:docMk/>
            <pc:sldMk cId="1533445831" sldId="428"/>
            <ac:picMk id="5" creationId="{CD89468D-9FAA-415E-9804-06AD0D94A4AA}"/>
          </ac:picMkLst>
        </pc:picChg>
        <pc:picChg chg="add del mod">
          <ac:chgData name="Javier de Vicente" userId="18377ef94eba0bda" providerId="LiveId" clId="{1369EC9B-1EB8-472C-B075-57B1F204B05D}" dt="2021-12-11T14:20:49.955" v="39"/>
          <ac:picMkLst>
            <pc:docMk/>
            <pc:sldMk cId="1533445831" sldId="428"/>
            <ac:picMk id="9" creationId="{0AEE2EFB-BFD2-4179-8D63-8BDF0CB1F048}"/>
          </ac:picMkLst>
        </pc:picChg>
        <pc:picChg chg="add del mod">
          <ac:chgData name="Javier de Vicente" userId="18377ef94eba0bda" providerId="LiveId" clId="{1369EC9B-1EB8-472C-B075-57B1F204B05D}" dt="2021-12-11T14:22:10.469" v="41"/>
          <ac:picMkLst>
            <pc:docMk/>
            <pc:sldMk cId="1533445831" sldId="428"/>
            <ac:picMk id="12" creationId="{5B02C99B-56F6-4C68-86BA-01046486BA0E}"/>
          </ac:picMkLst>
        </pc:picChg>
        <pc:picChg chg="add del mod">
          <ac:chgData name="Javier de Vicente" userId="18377ef94eba0bda" providerId="LiveId" clId="{1369EC9B-1EB8-472C-B075-57B1F204B05D}" dt="2021-12-11T14:22:48.239" v="43"/>
          <ac:picMkLst>
            <pc:docMk/>
            <pc:sldMk cId="1533445831" sldId="428"/>
            <ac:picMk id="14" creationId="{847F9A62-1C8E-4A08-8DF0-18A81CD29D79}"/>
          </ac:picMkLst>
        </pc:picChg>
        <pc:picChg chg="add del mod">
          <ac:chgData name="Javier de Vicente" userId="18377ef94eba0bda" providerId="LiveId" clId="{1369EC9B-1EB8-472C-B075-57B1F204B05D}" dt="2021-12-11T14:23:10.571" v="45"/>
          <ac:picMkLst>
            <pc:docMk/>
            <pc:sldMk cId="1533445831" sldId="428"/>
            <ac:picMk id="16" creationId="{8C37C824-614D-44BC-9D7D-44F7ED03D25A}"/>
          </ac:picMkLst>
        </pc:picChg>
        <pc:picChg chg="add del mod">
          <ac:chgData name="Javier de Vicente" userId="18377ef94eba0bda" providerId="LiveId" clId="{1369EC9B-1EB8-472C-B075-57B1F204B05D}" dt="2021-12-11T14:27:26.776" v="47"/>
          <ac:picMkLst>
            <pc:docMk/>
            <pc:sldMk cId="1533445831" sldId="428"/>
            <ac:picMk id="18" creationId="{95959EBC-81EE-49CA-AE42-5B860C4C56D3}"/>
          </ac:picMkLst>
        </pc:picChg>
        <pc:picChg chg="add del mod">
          <ac:chgData name="Javier de Vicente" userId="18377ef94eba0bda" providerId="LiveId" clId="{1369EC9B-1EB8-472C-B075-57B1F204B05D}" dt="2021-12-11T14:28:10.358" v="49"/>
          <ac:picMkLst>
            <pc:docMk/>
            <pc:sldMk cId="1533445831" sldId="428"/>
            <ac:picMk id="21" creationId="{39D6ADC6-DC36-4F54-9BEB-CD7F171221C2}"/>
          </ac:picMkLst>
        </pc:picChg>
        <pc:picChg chg="add del mod">
          <ac:chgData name="Javier de Vicente" userId="18377ef94eba0bda" providerId="LiveId" clId="{1369EC9B-1EB8-472C-B075-57B1F204B05D}" dt="2021-12-11T14:29:31.454" v="51"/>
          <ac:picMkLst>
            <pc:docMk/>
            <pc:sldMk cId="1533445831" sldId="428"/>
            <ac:picMk id="25" creationId="{9B25EACB-1ACF-461E-8E8B-D2155AAD94AC}"/>
          </ac:picMkLst>
        </pc:picChg>
        <pc:picChg chg="add del mod">
          <ac:chgData name="Javier de Vicente" userId="18377ef94eba0bda" providerId="LiveId" clId="{1369EC9B-1EB8-472C-B075-57B1F204B05D}" dt="2021-12-11T14:35:17.935" v="53"/>
          <ac:picMkLst>
            <pc:docMk/>
            <pc:sldMk cId="1533445831" sldId="428"/>
            <ac:picMk id="36" creationId="{5B913EAE-408F-4E3E-90C1-1301BC14F7B2}"/>
          </ac:picMkLst>
        </pc:picChg>
        <pc:picChg chg="add del mod">
          <ac:chgData name="Javier de Vicente" userId="18377ef94eba0bda" providerId="LiveId" clId="{1369EC9B-1EB8-472C-B075-57B1F204B05D}" dt="2021-12-11T14:35:54.431" v="55"/>
          <ac:picMkLst>
            <pc:docMk/>
            <pc:sldMk cId="1533445831" sldId="428"/>
            <ac:picMk id="50" creationId="{1EBAEC99-5F65-4CCD-8253-BF5ECC9F0914}"/>
          </ac:picMkLst>
        </pc:picChg>
        <pc:picChg chg="add del mod">
          <ac:chgData name="Javier de Vicente" userId="18377ef94eba0bda" providerId="LiveId" clId="{1369EC9B-1EB8-472C-B075-57B1F204B05D}" dt="2021-12-11T14:37:28.275" v="57"/>
          <ac:picMkLst>
            <pc:docMk/>
            <pc:sldMk cId="1533445831" sldId="428"/>
            <ac:picMk id="52" creationId="{C4671B70-C83F-40FF-A3E7-E42551492B31}"/>
          </ac:picMkLst>
        </pc:picChg>
        <pc:picChg chg="add del mod">
          <ac:chgData name="Javier de Vicente" userId="18377ef94eba0bda" providerId="LiveId" clId="{1369EC9B-1EB8-472C-B075-57B1F204B05D}" dt="2021-12-11T14:38:20.003" v="59"/>
          <ac:picMkLst>
            <pc:docMk/>
            <pc:sldMk cId="1533445831" sldId="428"/>
            <ac:picMk id="54" creationId="{D23E69AD-9F3B-4FD1-ADC5-65610B7A04A0}"/>
          </ac:picMkLst>
        </pc:picChg>
        <pc:picChg chg="add del mod">
          <ac:chgData name="Javier de Vicente" userId="18377ef94eba0bda" providerId="LiveId" clId="{1369EC9B-1EB8-472C-B075-57B1F204B05D}" dt="2021-12-11T14:39:22.908" v="61"/>
          <ac:picMkLst>
            <pc:docMk/>
            <pc:sldMk cId="1533445831" sldId="428"/>
            <ac:picMk id="56" creationId="{5FCDDBC6-8DDD-46C7-986E-13DE42A5CC7C}"/>
          </ac:picMkLst>
        </pc:picChg>
        <pc:picChg chg="add del mod">
          <ac:chgData name="Javier de Vicente" userId="18377ef94eba0bda" providerId="LiveId" clId="{1369EC9B-1EB8-472C-B075-57B1F204B05D}" dt="2021-12-11T14:41:25.177" v="63"/>
          <ac:picMkLst>
            <pc:docMk/>
            <pc:sldMk cId="1533445831" sldId="428"/>
            <ac:picMk id="58" creationId="{1070AC0D-0026-446A-A2D6-DFD4994518DB}"/>
          </ac:picMkLst>
        </pc:picChg>
        <pc:picChg chg="add del mod">
          <ac:chgData name="Javier de Vicente" userId="18377ef94eba0bda" providerId="LiveId" clId="{1369EC9B-1EB8-472C-B075-57B1F204B05D}" dt="2021-12-11T14:42:24.447" v="65"/>
          <ac:picMkLst>
            <pc:docMk/>
            <pc:sldMk cId="1533445831" sldId="428"/>
            <ac:picMk id="60" creationId="{E6498B60-55FE-45DE-9255-A9F87761F103}"/>
          </ac:picMkLst>
        </pc:picChg>
        <pc:picChg chg="add del mod">
          <ac:chgData name="Javier de Vicente" userId="18377ef94eba0bda" providerId="LiveId" clId="{1369EC9B-1EB8-472C-B075-57B1F204B05D}" dt="2021-12-11T14:43:23.537" v="67"/>
          <ac:picMkLst>
            <pc:docMk/>
            <pc:sldMk cId="1533445831" sldId="428"/>
            <ac:picMk id="62" creationId="{B514E352-CDF2-4A60-95A9-28D3340C2921}"/>
          </ac:picMkLst>
        </pc:picChg>
        <pc:picChg chg="add del mod">
          <ac:chgData name="Javier de Vicente" userId="18377ef94eba0bda" providerId="LiveId" clId="{1369EC9B-1EB8-472C-B075-57B1F204B05D}" dt="2021-12-11T14:45:27.792" v="69"/>
          <ac:picMkLst>
            <pc:docMk/>
            <pc:sldMk cId="1533445831" sldId="428"/>
            <ac:picMk id="64" creationId="{B20E50A6-6583-4FE5-872C-FECD8E220D4E}"/>
          </ac:picMkLst>
        </pc:picChg>
        <pc:picChg chg="add del mod">
          <ac:chgData name="Javier de Vicente" userId="18377ef94eba0bda" providerId="LiveId" clId="{1369EC9B-1EB8-472C-B075-57B1F204B05D}" dt="2021-12-11T14:46:26.487" v="71"/>
          <ac:picMkLst>
            <pc:docMk/>
            <pc:sldMk cId="1533445831" sldId="428"/>
            <ac:picMk id="66" creationId="{2D311571-CA82-408C-B29E-ABDE88194E02}"/>
          </ac:picMkLst>
        </pc:picChg>
        <pc:picChg chg="add del mod">
          <ac:chgData name="Javier de Vicente" userId="18377ef94eba0bda" providerId="LiveId" clId="{1369EC9B-1EB8-472C-B075-57B1F204B05D}" dt="2021-12-11T14:47:24.345" v="73"/>
          <ac:picMkLst>
            <pc:docMk/>
            <pc:sldMk cId="1533445831" sldId="428"/>
            <ac:picMk id="68" creationId="{3CC20535-9E3D-4911-929A-8F284116BC2C}"/>
          </ac:picMkLst>
        </pc:picChg>
        <pc:picChg chg="add del mod">
          <ac:chgData name="Javier de Vicente" userId="18377ef94eba0bda" providerId="LiveId" clId="{1369EC9B-1EB8-472C-B075-57B1F204B05D}" dt="2021-12-11T14:55:52.698" v="81"/>
          <ac:picMkLst>
            <pc:docMk/>
            <pc:sldMk cId="1533445831" sldId="428"/>
            <ac:picMk id="70" creationId="{C57CCFF4-0BAF-439B-89FD-DB549A965A59}"/>
          </ac:picMkLst>
        </pc:picChg>
        <pc:picChg chg="add mod">
          <ac:chgData name="Javier de Vicente" userId="18377ef94eba0bda" providerId="LiveId" clId="{1369EC9B-1EB8-472C-B075-57B1F204B05D}" dt="2021-12-11T14:55:51.133" v="79"/>
          <ac:picMkLst>
            <pc:docMk/>
            <pc:sldMk cId="1533445831" sldId="428"/>
            <ac:picMk id="72" creationId="{E7685F73-B10C-43BE-9874-0DCC143A8823}"/>
          </ac:picMkLst>
        </pc:picChg>
        <pc:picChg chg="add del mod">
          <ac:chgData name="Javier de Vicente" userId="18377ef94eba0bda" providerId="LiveId" clId="{1369EC9B-1EB8-472C-B075-57B1F204B05D}" dt="2021-12-11T14:56:52.495" v="84"/>
          <ac:picMkLst>
            <pc:docMk/>
            <pc:sldMk cId="1533445831" sldId="428"/>
            <ac:picMk id="74" creationId="{3BCE90EE-9E2B-45F4-B2F9-DF0B933782DA}"/>
          </ac:picMkLst>
        </pc:picChg>
        <pc:picChg chg="add mod">
          <ac:chgData name="Javier de Vicente" userId="18377ef94eba0bda" providerId="LiveId" clId="{1369EC9B-1EB8-472C-B075-57B1F204B05D}" dt="2021-12-11T14:59:55.911" v="85"/>
          <ac:picMkLst>
            <pc:docMk/>
            <pc:sldMk cId="1533445831" sldId="428"/>
            <ac:picMk id="76" creationId="{B1DBDB8A-166F-402F-8D31-82BEC20D1204}"/>
          </ac:picMkLst>
        </pc:picChg>
        <pc:inkChg chg="add del">
          <ac:chgData name="Javier de Vicente" userId="18377ef94eba0bda" providerId="LiveId" clId="{1369EC9B-1EB8-472C-B075-57B1F204B05D}" dt="2021-12-11T14:07:43.199" v="27"/>
          <ac:inkMkLst>
            <pc:docMk/>
            <pc:sldMk cId="1533445831" sldId="428"/>
            <ac:inkMk id="3" creationId="{DA4D32DD-E502-410B-A0C0-6E182A7886CC}"/>
          </ac:inkMkLst>
        </pc:inkChg>
        <pc:inkChg chg="add del">
          <ac:chgData name="Javier de Vicente" userId="18377ef94eba0bda" providerId="LiveId" clId="{1369EC9B-1EB8-472C-B075-57B1F204B05D}" dt="2021-12-11T14:22:10.469" v="41"/>
          <ac:inkMkLst>
            <pc:docMk/>
            <pc:sldMk cId="1533445831" sldId="428"/>
            <ac:inkMk id="10" creationId="{E2B1D921-F7D9-45B3-B4F9-6ABFACEDD2D1}"/>
          </ac:inkMkLst>
        </pc:inkChg>
        <pc:inkChg chg="add del">
          <ac:chgData name="Javier de Vicente" userId="18377ef94eba0bda" providerId="LiveId" clId="{1369EC9B-1EB8-472C-B075-57B1F204B05D}" dt="2021-12-11T14:22:48.239" v="43"/>
          <ac:inkMkLst>
            <pc:docMk/>
            <pc:sldMk cId="1533445831" sldId="428"/>
            <ac:inkMk id="13" creationId="{127DD90B-9881-4692-922E-D85730781F47}"/>
          </ac:inkMkLst>
        </pc:inkChg>
        <pc:inkChg chg="add del">
          <ac:chgData name="Javier de Vicente" userId="18377ef94eba0bda" providerId="LiveId" clId="{1369EC9B-1EB8-472C-B075-57B1F204B05D}" dt="2021-12-11T14:23:10.571" v="45"/>
          <ac:inkMkLst>
            <pc:docMk/>
            <pc:sldMk cId="1533445831" sldId="428"/>
            <ac:inkMk id="15" creationId="{2BCA34F8-FB24-4D4A-B42D-BA4ED81CE497}"/>
          </ac:inkMkLst>
        </pc:inkChg>
        <pc:inkChg chg="add del">
          <ac:chgData name="Javier de Vicente" userId="18377ef94eba0bda" providerId="LiveId" clId="{1369EC9B-1EB8-472C-B075-57B1F204B05D}" dt="2021-12-11T14:27:26.776" v="47"/>
          <ac:inkMkLst>
            <pc:docMk/>
            <pc:sldMk cId="1533445831" sldId="428"/>
            <ac:inkMk id="17" creationId="{824E915C-34DA-426E-BF05-9B711E962341}"/>
          </ac:inkMkLst>
        </pc:inkChg>
        <pc:inkChg chg="add del">
          <ac:chgData name="Javier de Vicente" userId="18377ef94eba0bda" providerId="LiveId" clId="{1369EC9B-1EB8-472C-B075-57B1F204B05D}" dt="2021-12-11T14:28:10.358" v="49"/>
          <ac:inkMkLst>
            <pc:docMk/>
            <pc:sldMk cId="1533445831" sldId="428"/>
            <ac:inkMk id="19" creationId="{C0375548-09F4-49E5-8E85-98AFB4151813}"/>
          </ac:inkMkLst>
        </pc:inkChg>
        <pc:inkChg chg="add del">
          <ac:chgData name="Javier de Vicente" userId="18377ef94eba0bda" providerId="LiveId" clId="{1369EC9B-1EB8-472C-B075-57B1F204B05D}" dt="2021-12-11T14:29:31.454" v="51"/>
          <ac:inkMkLst>
            <pc:docMk/>
            <pc:sldMk cId="1533445831" sldId="428"/>
            <ac:inkMk id="24" creationId="{4EFC917E-9BFF-4F34-A345-98697E0DFCA8}"/>
          </ac:inkMkLst>
        </pc:inkChg>
        <pc:inkChg chg="add del">
          <ac:chgData name="Javier de Vicente" userId="18377ef94eba0bda" providerId="LiveId" clId="{1369EC9B-1EB8-472C-B075-57B1F204B05D}" dt="2021-12-11T14:35:17.935" v="53"/>
          <ac:inkMkLst>
            <pc:docMk/>
            <pc:sldMk cId="1533445831" sldId="428"/>
            <ac:inkMk id="26" creationId="{BFC68B4A-8F55-48A0-B15A-0D47BDA0669F}"/>
          </ac:inkMkLst>
        </pc:inkChg>
        <pc:inkChg chg="add del">
          <ac:chgData name="Javier de Vicente" userId="18377ef94eba0bda" providerId="LiveId" clId="{1369EC9B-1EB8-472C-B075-57B1F204B05D}" dt="2021-12-11T14:35:54.431" v="55"/>
          <ac:inkMkLst>
            <pc:docMk/>
            <pc:sldMk cId="1533445831" sldId="428"/>
            <ac:inkMk id="49" creationId="{AB8811D5-4DE5-46BE-AB74-73B18E418861}"/>
          </ac:inkMkLst>
        </pc:inkChg>
        <pc:inkChg chg="add del">
          <ac:chgData name="Javier de Vicente" userId="18377ef94eba0bda" providerId="LiveId" clId="{1369EC9B-1EB8-472C-B075-57B1F204B05D}" dt="2021-12-11T14:37:28.275" v="57"/>
          <ac:inkMkLst>
            <pc:docMk/>
            <pc:sldMk cId="1533445831" sldId="428"/>
            <ac:inkMk id="51" creationId="{934BE911-91D9-468B-AD7C-122EF0C84530}"/>
          </ac:inkMkLst>
        </pc:inkChg>
        <pc:inkChg chg="add del">
          <ac:chgData name="Javier de Vicente" userId="18377ef94eba0bda" providerId="LiveId" clId="{1369EC9B-1EB8-472C-B075-57B1F204B05D}" dt="2021-12-11T14:38:20.003" v="59"/>
          <ac:inkMkLst>
            <pc:docMk/>
            <pc:sldMk cId="1533445831" sldId="428"/>
            <ac:inkMk id="53" creationId="{BB2DAF61-A8C8-43DB-952E-5FA4DA3399C2}"/>
          </ac:inkMkLst>
        </pc:inkChg>
        <pc:inkChg chg="add del">
          <ac:chgData name="Javier de Vicente" userId="18377ef94eba0bda" providerId="LiveId" clId="{1369EC9B-1EB8-472C-B075-57B1F204B05D}" dt="2021-12-11T14:39:22.908" v="61"/>
          <ac:inkMkLst>
            <pc:docMk/>
            <pc:sldMk cId="1533445831" sldId="428"/>
            <ac:inkMk id="55" creationId="{40489078-90F3-47F4-B2C5-083E316029B1}"/>
          </ac:inkMkLst>
        </pc:inkChg>
        <pc:inkChg chg="add del">
          <ac:chgData name="Javier de Vicente" userId="18377ef94eba0bda" providerId="LiveId" clId="{1369EC9B-1EB8-472C-B075-57B1F204B05D}" dt="2021-12-11T14:41:25.177" v="63"/>
          <ac:inkMkLst>
            <pc:docMk/>
            <pc:sldMk cId="1533445831" sldId="428"/>
            <ac:inkMk id="57" creationId="{7C6557CD-7C4D-44ED-A0BE-108E15BB94EC}"/>
          </ac:inkMkLst>
        </pc:inkChg>
        <pc:inkChg chg="add del">
          <ac:chgData name="Javier de Vicente" userId="18377ef94eba0bda" providerId="LiveId" clId="{1369EC9B-1EB8-472C-B075-57B1F204B05D}" dt="2021-12-11T14:42:24.447" v="65"/>
          <ac:inkMkLst>
            <pc:docMk/>
            <pc:sldMk cId="1533445831" sldId="428"/>
            <ac:inkMk id="59" creationId="{CACDAD6B-DB87-4FAD-BDE1-CA72A6DAE77F}"/>
          </ac:inkMkLst>
        </pc:inkChg>
        <pc:inkChg chg="add del">
          <ac:chgData name="Javier de Vicente" userId="18377ef94eba0bda" providerId="LiveId" clId="{1369EC9B-1EB8-472C-B075-57B1F204B05D}" dt="2021-12-11T14:43:23.537" v="67"/>
          <ac:inkMkLst>
            <pc:docMk/>
            <pc:sldMk cId="1533445831" sldId="428"/>
            <ac:inkMk id="61" creationId="{ED8288C1-054A-4683-9766-BD0E933967FC}"/>
          </ac:inkMkLst>
        </pc:inkChg>
        <pc:inkChg chg="add del">
          <ac:chgData name="Javier de Vicente" userId="18377ef94eba0bda" providerId="LiveId" clId="{1369EC9B-1EB8-472C-B075-57B1F204B05D}" dt="2021-12-11T14:45:27.792" v="69"/>
          <ac:inkMkLst>
            <pc:docMk/>
            <pc:sldMk cId="1533445831" sldId="428"/>
            <ac:inkMk id="63" creationId="{C3294129-4EFB-4B8E-86FB-D5B70C642D45}"/>
          </ac:inkMkLst>
        </pc:inkChg>
        <pc:inkChg chg="add del">
          <ac:chgData name="Javier de Vicente" userId="18377ef94eba0bda" providerId="LiveId" clId="{1369EC9B-1EB8-472C-B075-57B1F204B05D}" dt="2021-12-11T14:46:26.487" v="71"/>
          <ac:inkMkLst>
            <pc:docMk/>
            <pc:sldMk cId="1533445831" sldId="428"/>
            <ac:inkMk id="65" creationId="{96B295BF-3F76-4176-82F1-E5A93668BC7A}"/>
          </ac:inkMkLst>
        </pc:inkChg>
        <pc:inkChg chg="add del">
          <ac:chgData name="Javier de Vicente" userId="18377ef94eba0bda" providerId="LiveId" clId="{1369EC9B-1EB8-472C-B075-57B1F204B05D}" dt="2021-12-11T14:47:24.345" v="73"/>
          <ac:inkMkLst>
            <pc:docMk/>
            <pc:sldMk cId="1533445831" sldId="428"/>
            <ac:inkMk id="67" creationId="{59EECB7D-1C39-4D9F-9A86-898A2D816676}"/>
          </ac:inkMkLst>
        </pc:inkChg>
        <pc:inkChg chg="add del">
          <ac:chgData name="Javier de Vicente" userId="18377ef94eba0bda" providerId="LiveId" clId="{1369EC9B-1EB8-472C-B075-57B1F204B05D}" dt="2021-12-11T14:55:52.698" v="81"/>
          <ac:inkMkLst>
            <pc:docMk/>
            <pc:sldMk cId="1533445831" sldId="428"/>
            <ac:inkMk id="69" creationId="{77B83227-B3F3-425A-A765-BC7D1A4BCB6B}"/>
          </ac:inkMkLst>
        </pc:inkChg>
        <pc:inkChg chg="add del">
          <ac:chgData name="Javier de Vicente" userId="18377ef94eba0bda" providerId="LiveId" clId="{1369EC9B-1EB8-472C-B075-57B1F204B05D}" dt="2021-12-11T14:55:51.133" v="79"/>
          <ac:inkMkLst>
            <pc:docMk/>
            <pc:sldMk cId="1533445831" sldId="428"/>
            <ac:inkMk id="71" creationId="{042CA06D-8DA7-44C3-AF31-4158740CCC66}"/>
          </ac:inkMkLst>
        </pc:inkChg>
        <pc:inkChg chg="add del">
          <ac:chgData name="Javier de Vicente" userId="18377ef94eba0bda" providerId="LiveId" clId="{1369EC9B-1EB8-472C-B075-57B1F204B05D}" dt="2021-12-11T14:56:52.495" v="84"/>
          <ac:inkMkLst>
            <pc:docMk/>
            <pc:sldMk cId="1533445831" sldId="428"/>
            <ac:inkMk id="73" creationId="{DE74C436-733E-44F4-8F0F-0489845150B7}"/>
          </ac:inkMkLst>
        </pc:inkChg>
        <pc:inkChg chg="add">
          <ac:chgData name="Javier de Vicente" userId="18377ef94eba0bda" providerId="LiveId" clId="{1369EC9B-1EB8-472C-B075-57B1F204B05D}" dt="2021-12-11T14:59:55.911" v="85"/>
          <ac:inkMkLst>
            <pc:docMk/>
            <pc:sldMk cId="1533445831" sldId="428"/>
            <ac:inkMk id="75" creationId="{42030458-CEDD-4829-B42E-A1D90B3B9A75}"/>
          </ac:inkMkLst>
        </pc:inkChg>
      </pc:sldChg>
      <pc:sldChg chg="addSp delSp modSp mod modTransition modAnim">
        <pc:chgData name="Javier de Vicente" userId="18377ef94eba0bda" providerId="LiveId" clId="{1369EC9B-1EB8-472C-B075-57B1F204B05D}" dt="2021-12-11T15:30:15.171" v="127"/>
        <pc:sldMkLst>
          <pc:docMk/>
          <pc:sldMk cId="67116070" sldId="429"/>
        </pc:sldMkLst>
        <pc:picChg chg="add mod">
          <ac:chgData name="Javier de Vicente" userId="18377ef94eba0bda" providerId="LiveId" clId="{1369EC9B-1EB8-472C-B075-57B1F204B05D}" dt="2021-12-11T14:55:50.481" v="78"/>
          <ac:picMkLst>
            <pc:docMk/>
            <pc:sldMk cId="67116070" sldId="429"/>
            <ac:picMk id="5" creationId="{1D0E7142-157A-4CA2-A72D-8143ABB72075}"/>
          </ac:picMkLst>
        </pc:picChg>
        <pc:picChg chg="add del mod">
          <ac:chgData name="Javier de Vicente" userId="18377ef94eba0bda" providerId="LiveId" clId="{1369EC9B-1EB8-472C-B075-57B1F204B05D}" dt="2021-12-11T14:59:58.386" v="86"/>
          <ac:picMkLst>
            <pc:docMk/>
            <pc:sldMk cId="67116070" sldId="429"/>
            <ac:picMk id="10" creationId="{FE1BDE0C-399F-43D1-94DD-2BC7F09ED052}"/>
          </ac:picMkLst>
        </pc:picChg>
        <pc:picChg chg="add del mod">
          <ac:chgData name="Javier de Vicente" userId="18377ef94eba0bda" providerId="LiveId" clId="{1369EC9B-1EB8-472C-B075-57B1F204B05D}" dt="2021-12-11T15:00:51.880" v="88"/>
          <ac:picMkLst>
            <pc:docMk/>
            <pc:sldMk cId="67116070" sldId="429"/>
            <ac:picMk id="11" creationId="{24C8AAD5-5A2C-4D0F-9FB5-C9145BC492AD}"/>
          </ac:picMkLst>
        </pc:picChg>
        <pc:picChg chg="add del mod">
          <ac:chgData name="Javier de Vicente" userId="18377ef94eba0bda" providerId="LiveId" clId="{1369EC9B-1EB8-472C-B075-57B1F204B05D}" dt="2021-12-11T15:02:03.845" v="93"/>
          <ac:picMkLst>
            <pc:docMk/>
            <pc:sldMk cId="67116070" sldId="429"/>
            <ac:picMk id="13" creationId="{E5CF917B-9E49-48D4-B846-1C5B1CD3A0C8}"/>
          </ac:picMkLst>
        </pc:picChg>
        <pc:picChg chg="add del mod">
          <ac:chgData name="Javier de Vicente" userId="18377ef94eba0bda" providerId="LiveId" clId="{1369EC9B-1EB8-472C-B075-57B1F204B05D}" dt="2021-12-11T15:02:55.270" v="97"/>
          <ac:picMkLst>
            <pc:docMk/>
            <pc:sldMk cId="67116070" sldId="429"/>
            <ac:picMk id="16" creationId="{616133F0-EB28-4020-AFD7-FA304D73E28F}"/>
          </ac:picMkLst>
        </pc:picChg>
        <pc:picChg chg="add del mod">
          <ac:chgData name="Javier de Vicente" userId="18377ef94eba0bda" providerId="LiveId" clId="{1369EC9B-1EB8-472C-B075-57B1F204B05D}" dt="2021-12-11T15:04:22.781" v="99"/>
          <ac:picMkLst>
            <pc:docMk/>
            <pc:sldMk cId="67116070" sldId="429"/>
            <ac:picMk id="17" creationId="{9C8EBECE-87A7-48F8-86A4-498E21A13B2C}"/>
          </ac:picMkLst>
        </pc:picChg>
        <pc:picChg chg="add del mod">
          <ac:chgData name="Javier de Vicente" userId="18377ef94eba0bda" providerId="LiveId" clId="{1369EC9B-1EB8-472C-B075-57B1F204B05D}" dt="2021-12-11T15:05:30.618" v="101"/>
          <ac:picMkLst>
            <pc:docMk/>
            <pc:sldMk cId="67116070" sldId="429"/>
            <ac:picMk id="19" creationId="{AB3713CE-07AB-440A-979D-5EA03BBA69C8}"/>
          </ac:picMkLst>
        </pc:picChg>
        <pc:picChg chg="add del mod">
          <ac:chgData name="Javier de Vicente" userId="18377ef94eba0bda" providerId="LiveId" clId="{1369EC9B-1EB8-472C-B075-57B1F204B05D}" dt="2021-12-11T15:07:06.029" v="103"/>
          <ac:picMkLst>
            <pc:docMk/>
            <pc:sldMk cId="67116070" sldId="429"/>
            <ac:picMk id="21" creationId="{6B73C538-7E71-4D5B-8EC5-D4BC034990E1}"/>
          </ac:picMkLst>
        </pc:picChg>
        <pc:picChg chg="add del mod">
          <ac:chgData name="Javier de Vicente" userId="18377ef94eba0bda" providerId="LiveId" clId="{1369EC9B-1EB8-472C-B075-57B1F204B05D}" dt="2021-12-11T15:08:42.571" v="105"/>
          <ac:picMkLst>
            <pc:docMk/>
            <pc:sldMk cId="67116070" sldId="429"/>
            <ac:picMk id="25" creationId="{E265191C-ADA2-4820-A688-80FE0DD1DB65}"/>
          </ac:picMkLst>
        </pc:picChg>
        <pc:picChg chg="add del mod">
          <ac:chgData name="Javier de Vicente" userId="18377ef94eba0bda" providerId="LiveId" clId="{1369EC9B-1EB8-472C-B075-57B1F204B05D}" dt="2021-12-11T15:11:03.126" v="107"/>
          <ac:picMkLst>
            <pc:docMk/>
            <pc:sldMk cId="67116070" sldId="429"/>
            <ac:picMk id="27" creationId="{40A2668A-D569-4BDA-99D6-8E8DC44F7072}"/>
          </ac:picMkLst>
        </pc:picChg>
        <pc:picChg chg="add del mod">
          <ac:chgData name="Javier de Vicente" userId="18377ef94eba0bda" providerId="LiveId" clId="{1369EC9B-1EB8-472C-B075-57B1F204B05D}" dt="2021-12-11T15:12:42.843" v="109"/>
          <ac:picMkLst>
            <pc:docMk/>
            <pc:sldMk cId="67116070" sldId="429"/>
            <ac:picMk id="29" creationId="{0C206840-575D-4F53-89BE-24B430238102}"/>
          </ac:picMkLst>
        </pc:picChg>
        <pc:picChg chg="add del mod">
          <ac:chgData name="Javier de Vicente" userId="18377ef94eba0bda" providerId="LiveId" clId="{1369EC9B-1EB8-472C-B075-57B1F204B05D}" dt="2021-12-11T15:13:21.041" v="111"/>
          <ac:picMkLst>
            <pc:docMk/>
            <pc:sldMk cId="67116070" sldId="429"/>
            <ac:picMk id="30" creationId="{DB2430E5-2B28-470C-B2E0-E3931591E0B8}"/>
          </ac:picMkLst>
        </pc:picChg>
        <pc:picChg chg="add del mod">
          <ac:chgData name="Javier de Vicente" userId="18377ef94eba0bda" providerId="LiveId" clId="{1369EC9B-1EB8-472C-B075-57B1F204B05D}" dt="2021-12-11T15:14:17.948" v="113"/>
          <ac:picMkLst>
            <pc:docMk/>
            <pc:sldMk cId="67116070" sldId="429"/>
            <ac:picMk id="33" creationId="{38CEF7D4-E276-4067-A393-947911FC0186}"/>
          </ac:picMkLst>
        </pc:picChg>
        <pc:picChg chg="add del mod">
          <ac:chgData name="Javier de Vicente" userId="18377ef94eba0bda" providerId="LiveId" clId="{1369EC9B-1EB8-472C-B075-57B1F204B05D}" dt="2021-12-11T15:16:19.631" v="115"/>
          <ac:picMkLst>
            <pc:docMk/>
            <pc:sldMk cId="67116070" sldId="429"/>
            <ac:picMk id="36" creationId="{7D2C1791-2458-4760-92BD-7530FD7E59F2}"/>
          </ac:picMkLst>
        </pc:picChg>
        <pc:picChg chg="add del mod">
          <ac:chgData name="Javier de Vicente" userId="18377ef94eba0bda" providerId="LiveId" clId="{1369EC9B-1EB8-472C-B075-57B1F204B05D}" dt="2021-12-11T15:23:22.076" v="120"/>
          <ac:picMkLst>
            <pc:docMk/>
            <pc:sldMk cId="67116070" sldId="429"/>
            <ac:picMk id="40" creationId="{094A31F1-9112-4824-8ABF-0D92A7A88F83}"/>
          </ac:picMkLst>
        </pc:picChg>
        <pc:picChg chg="add del mod">
          <ac:chgData name="Javier de Vicente" userId="18377ef94eba0bda" providerId="LiveId" clId="{1369EC9B-1EB8-472C-B075-57B1F204B05D}" dt="2021-12-11T15:24:22.874" v="122"/>
          <ac:picMkLst>
            <pc:docMk/>
            <pc:sldMk cId="67116070" sldId="429"/>
            <ac:picMk id="42" creationId="{92AEB7FB-F3E9-4935-B765-EA47A588DA77}"/>
          </ac:picMkLst>
        </pc:picChg>
        <pc:picChg chg="add del mod">
          <ac:chgData name="Javier de Vicente" userId="18377ef94eba0bda" providerId="LiveId" clId="{1369EC9B-1EB8-472C-B075-57B1F204B05D}" dt="2021-12-11T15:26:28.323" v="124"/>
          <ac:picMkLst>
            <pc:docMk/>
            <pc:sldMk cId="67116070" sldId="429"/>
            <ac:picMk id="43" creationId="{FAD94C26-54B7-45CD-9614-06F4F95A67EF}"/>
          </ac:picMkLst>
        </pc:picChg>
        <pc:picChg chg="add del mod">
          <ac:chgData name="Javier de Vicente" userId="18377ef94eba0bda" providerId="LiveId" clId="{1369EC9B-1EB8-472C-B075-57B1F204B05D}" dt="2021-12-11T15:27:57.866" v="126"/>
          <ac:picMkLst>
            <pc:docMk/>
            <pc:sldMk cId="67116070" sldId="429"/>
            <ac:picMk id="45" creationId="{E5C5E71C-3482-4054-BC34-86E9C820DF13}"/>
          </ac:picMkLst>
        </pc:picChg>
        <pc:picChg chg="add mod">
          <ac:chgData name="Javier de Vicente" userId="18377ef94eba0bda" providerId="LiveId" clId="{1369EC9B-1EB8-472C-B075-57B1F204B05D}" dt="2021-12-11T15:30:15.171" v="127"/>
          <ac:picMkLst>
            <pc:docMk/>
            <pc:sldMk cId="67116070" sldId="429"/>
            <ac:picMk id="47" creationId="{8CB97D5A-7238-4407-A398-F53AC49D1D41}"/>
          </ac:picMkLst>
        </pc:picChg>
        <pc:inkChg chg="add del">
          <ac:chgData name="Javier de Vicente" userId="18377ef94eba0bda" providerId="LiveId" clId="{1369EC9B-1EB8-472C-B075-57B1F204B05D}" dt="2021-12-11T15:00:56.624" v="89" actId="478"/>
          <ac:inkMkLst>
            <pc:docMk/>
            <pc:sldMk cId="67116070" sldId="429"/>
            <ac:inkMk id="9" creationId="{198915AD-D5C8-46DD-B266-C657F6693E71}"/>
          </ac:inkMkLst>
        </pc:inkChg>
        <pc:inkChg chg="add del">
          <ac:chgData name="Javier de Vicente" userId="18377ef94eba0bda" providerId="LiveId" clId="{1369EC9B-1EB8-472C-B075-57B1F204B05D}" dt="2021-12-11T15:02:03.845" v="93"/>
          <ac:inkMkLst>
            <pc:docMk/>
            <pc:sldMk cId="67116070" sldId="429"/>
            <ac:inkMk id="12" creationId="{77CC20AB-0748-4B1F-931A-79B30534C27B}"/>
          </ac:inkMkLst>
        </pc:inkChg>
        <pc:inkChg chg="add del">
          <ac:chgData name="Javier de Vicente" userId="18377ef94eba0bda" providerId="LiveId" clId="{1369EC9B-1EB8-472C-B075-57B1F204B05D}" dt="2021-12-11T15:02:07.284" v="95" actId="478"/>
          <ac:inkMkLst>
            <pc:docMk/>
            <pc:sldMk cId="67116070" sldId="429"/>
            <ac:inkMk id="14" creationId="{588BAF57-9ED7-4C20-A55F-92EA56C9296D}"/>
          </ac:inkMkLst>
        </pc:inkChg>
        <pc:inkChg chg="add del">
          <ac:chgData name="Javier de Vicente" userId="18377ef94eba0bda" providerId="LiveId" clId="{1369EC9B-1EB8-472C-B075-57B1F204B05D}" dt="2021-12-11T15:02:55.270" v="97"/>
          <ac:inkMkLst>
            <pc:docMk/>
            <pc:sldMk cId="67116070" sldId="429"/>
            <ac:inkMk id="15" creationId="{686C02DE-8E85-44C9-9157-24CF9CBDA0C6}"/>
          </ac:inkMkLst>
        </pc:inkChg>
        <pc:inkChg chg="add del">
          <ac:chgData name="Javier de Vicente" userId="18377ef94eba0bda" providerId="LiveId" clId="{1369EC9B-1EB8-472C-B075-57B1F204B05D}" dt="2021-12-11T15:05:30.618" v="101"/>
          <ac:inkMkLst>
            <pc:docMk/>
            <pc:sldMk cId="67116070" sldId="429"/>
            <ac:inkMk id="18" creationId="{5F3DAF2F-AE21-4ED2-9D10-C46D24F8C649}"/>
          </ac:inkMkLst>
        </pc:inkChg>
        <pc:inkChg chg="add del">
          <ac:chgData name="Javier de Vicente" userId="18377ef94eba0bda" providerId="LiveId" clId="{1369EC9B-1EB8-472C-B075-57B1F204B05D}" dt="2021-12-11T15:07:06.029" v="103"/>
          <ac:inkMkLst>
            <pc:docMk/>
            <pc:sldMk cId="67116070" sldId="429"/>
            <ac:inkMk id="20" creationId="{FA1C7431-1093-41EC-9A50-B267401C93EB}"/>
          </ac:inkMkLst>
        </pc:inkChg>
        <pc:inkChg chg="add del">
          <ac:chgData name="Javier de Vicente" userId="18377ef94eba0bda" providerId="LiveId" clId="{1369EC9B-1EB8-472C-B075-57B1F204B05D}" dt="2021-12-11T15:08:42.571" v="105"/>
          <ac:inkMkLst>
            <pc:docMk/>
            <pc:sldMk cId="67116070" sldId="429"/>
            <ac:inkMk id="24" creationId="{EB9BFFE2-D65C-4531-A554-21691CDB23CF}"/>
          </ac:inkMkLst>
        </pc:inkChg>
        <pc:inkChg chg="add del">
          <ac:chgData name="Javier de Vicente" userId="18377ef94eba0bda" providerId="LiveId" clId="{1369EC9B-1EB8-472C-B075-57B1F204B05D}" dt="2021-12-11T15:11:03.126" v="107"/>
          <ac:inkMkLst>
            <pc:docMk/>
            <pc:sldMk cId="67116070" sldId="429"/>
            <ac:inkMk id="26" creationId="{1C335B2D-6F17-441F-A274-7502E04E3720}"/>
          </ac:inkMkLst>
        </pc:inkChg>
        <pc:inkChg chg="add del">
          <ac:chgData name="Javier de Vicente" userId="18377ef94eba0bda" providerId="LiveId" clId="{1369EC9B-1EB8-472C-B075-57B1F204B05D}" dt="2021-12-11T15:12:42.843" v="109"/>
          <ac:inkMkLst>
            <pc:docMk/>
            <pc:sldMk cId="67116070" sldId="429"/>
            <ac:inkMk id="28" creationId="{2ECDAE9C-6E60-4D8C-A5DC-47CDD2685AF8}"/>
          </ac:inkMkLst>
        </pc:inkChg>
        <pc:inkChg chg="add del">
          <ac:chgData name="Javier de Vicente" userId="18377ef94eba0bda" providerId="LiveId" clId="{1369EC9B-1EB8-472C-B075-57B1F204B05D}" dt="2021-12-11T15:14:17.948" v="113"/>
          <ac:inkMkLst>
            <pc:docMk/>
            <pc:sldMk cId="67116070" sldId="429"/>
            <ac:inkMk id="32" creationId="{DDC69987-D39F-4F5C-89C4-0998A6A12570}"/>
          </ac:inkMkLst>
        </pc:inkChg>
        <pc:inkChg chg="add del">
          <ac:chgData name="Javier de Vicente" userId="18377ef94eba0bda" providerId="LiveId" clId="{1369EC9B-1EB8-472C-B075-57B1F204B05D}" dt="2021-12-11T15:16:19.631" v="115"/>
          <ac:inkMkLst>
            <pc:docMk/>
            <pc:sldMk cId="67116070" sldId="429"/>
            <ac:inkMk id="35" creationId="{F4744ECB-51CE-487E-835F-94AFDEEF0F7A}"/>
          </ac:inkMkLst>
        </pc:inkChg>
        <pc:inkChg chg="add del">
          <ac:chgData name="Javier de Vicente" userId="18377ef94eba0bda" providerId="LiveId" clId="{1369EC9B-1EB8-472C-B075-57B1F204B05D}" dt="2021-12-11T15:16:59.757" v="117" actId="478"/>
          <ac:inkMkLst>
            <pc:docMk/>
            <pc:sldMk cId="67116070" sldId="429"/>
            <ac:inkMk id="38" creationId="{AE88F65E-7103-4180-A279-5E0F7B505696}"/>
          </ac:inkMkLst>
        </pc:inkChg>
        <pc:inkChg chg="add del">
          <ac:chgData name="Javier de Vicente" userId="18377ef94eba0bda" providerId="LiveId" clId="{1369EC9B-1EB8-472C-B075-57B1F204B05D}" dt="2021-12-11T15:23:22.076" v="120"/>
          <ac:inkMkLst>
            <pc:docMk/>
            <pc:sldMk cId="67116070" sldId="429"/>
            <ac:inkMk id="39" creationId="{2D05EDC1-0D9A-41BD-9FDF-386565181B03}"/>
          </ac:inkMkLst>
        </pc:inkChg>
        <pc:inkChg chg="add del">
          <ac:chgData name="Javier de Vicente" userId="18377ef94eba0bda" providerId="LiveId" clId="{1369EC9B-1EB8-472C-B075-57B1F204B05D}" dt="2021-12-11T15:24:22.874" v="122"/>
          <ac:inkMkLst>
            <pc:docMk/>
            <pc:sldMk cId="67116070" sldId="429"/>
            <ac:inkMk id="41" creationId="{68E8AD51-C0AC-492C-8D22-7F212551F792}"/>
          </ac:inkMkLst>
        </pc:inkChg>
        <pc:inkChg chg="add del">
          <ac:chgData name="Javier de Vicente" userId="18377ef94eba0bda" providerId="LiveId" clId="{1369EC9B-1EB8-472C-B075-57B1F204B05D}" dt="2021-12-11T15:27:57.866" v="126"/>
          <ac:inkMkLst>
            <pc:docMk/>
            <pc:sldMk cId="67116070" sldId="429"/>
            <ac:inkMk id="44" creationId="{9A12618B-C466-43E1-88B1-A809BD611668}"/>
          </ac:inkMkLst>
        </pc:inkChg>
        <pc:inkChg chg="add">
          <ac:chgData name="Javier de Vicente" userId="18377ef94eba0bda" providerId="LiveId" clId="{1369EC9B-1EB8-472C-B075-57B1F204B05D}" dt="2021-12-11T15:30:15.171" v="127"/>
          <ac:inkMkLst>
            <pc:docMk/>
            <pc:sldMk cId="67116070" sldId="429"/>
            <ac:inkMk id="46" creationId="{6F62BB8F-60E1-435F-B5EF-A04A4454085E}"/>
          </ac:inkMkLst>
        </pc:inkChg>
      </pc:sldChg>
      <pc:sldChg chg="addSp delSp modSp modTransition modAnim">
        <pc:chgData name="Javier de Vicente" userId="18377ef94eba0bda" providerId="LiveId" clId="{1369EC9B-1EB8-472C-B075-57B1F204B05D}" dt="2021-12-11T15:49:41.135" v="149"/>
        <pc:sldMkLst>
          <pc:docMk/>
          <pc:sldMk cId="3490790189" sldId="430"/>
        </pc:sldMkLst>
        <pc:picChg chg="add del mod">
          <ac:chgData name="Javier de Vicente" userId="18377ef94eba0bda" providerId="LiveId" clId="{1369EC9B-1EB8-472C-B075-57B1F204B05D}" dt="2021-12-11T15:45:20.161" v="144"/>
          <ac:picMkLst>
            <pc:docMk/>
            <pc:sldMk cId="3490790189" sldId="430"/>
            <ac:picMk id="2" creationId="{4C259ECB-92CB-4247-BC92-6231CAABA7CD}"/>
          </ac:picMkLst>
        </pc:picChg>
        <pc:picChg chg="add del mod">
          <ac:chgData name="Javier de Vicente" userId="18377ef94eba0bda" providerId="LiveId" clId="{1369EC9B-1EB8-472C-B075-57B1F204B05D}" dt="2021-12-11T15:47:50.628" v="146"/>
          <ac:picMkLst>
            <pc:docMk/>
            <pc:sldMk cId="3490790189" sldId="430"/>
            <ac:picMk id="4" creationId="{9C8844FF-9754-492F-A13E-166C189B854C}"/>
          </ac:picMkLst>
        </pc:picChg>
        <pc:picChg chg="add del mod">
          <ac:chgData name="Javier de Vicente" userId="18377ef94eba0bda" providerId="LiveId" clId="{1369EC9B-1EB8-472C-B075-57B1F204B05D}" dt="2021-12-11T15:48:12.987" v="148"/>
          <ac:picMkLst>
            <pc:docMk/>
            <pc:sldMk cId="3490790189" sldId="430"/>
            <ac:picMk id="5" creationId="{37114002-7B67-450E-BD16-1DD981FBB209}"/>
          </ac:picMkLst>
        </pc:picChg>
        <pc:picChg chg="add mod">
          <ac:chgData name="Javier de Vicente" userId="18377ef94eba0bda" providerId="LiveId" clId="{1369EC9B-1EB8-472C-B075-57B1F204B05D}" dt="2021-12-11T15:49:41.135" v="149"/>
          <ac:picMkLst>
            <pc:docMk/>
            <pc:sldMk cId="3490790189" sldId="430"/>
            <ac:picMk id="6" creationId="{ADFD147F-0848-41A4-86DD-4912608D75DE}"/>
          </ac:picMkLst>
        </pc:picChg>
      </pc:sldChg>
      <pc:sldChg chg="addSp delSp modSp modTransition modAnim">
        <pc:chgData name="Javier de Vicente" userId="18377ef94eba0bda" providerId="LiveId" clId="{1369EC9B-1EB8-472C-B075-57B1F204B05D}" dt="2021-12-11T15:59:47.872" v="165"/>
        <pc:sldMkLst>
          <pc:docMk/>
          <pc:sldMk cId="2230008923" sldId="431"/>
        </pc:sldMkLst>
        <pc:picChg chg="add del mod">
          <ac:chgData name="Javier de Vicente" userId="18377ef94eba0bda" providerId="LiveId" clId="{1369EC9B-1EB8-472C-B075-57B1F204B05D}" dt="2021-12-11T15:49:43.171" v="150"/>
          <ac:picMkLst>
            <pc:docMk/>
            <pc:sldMk cId="2230008923" sldId="431"/>
            <ac:picMk id="3" creationId="{2408243E-2824-4AC5-8197-BB11955BF6C9}"/>
          </ac:picMkLst>
        </pc:picChg>
        <pc:picChg chg="add del mod">
          <ac:chgData name="Javier de Vicente" userId="18377ef94eba0bda" providerId="LiveId" clId="{1369EC9B-1EB8-472C-B075-57B1F204B05D}" dt="2021-12-11T15:50:13.291" v="152"/>
          <ac:picMkLst>
            <pc:docMk/>
            <pc:sldMk cId="2230008923" sldId="431"/>
            <ac:picMk id="5" creationId="{5B7D0974-B107-4019-9659-69A37A711645}"/>
          </ac:picMkLst>
        </pc:picChg>
        <pc:picChg chg="add del mod">
          <ac:chgData name="Javier de Vicente" userId="18377ef94eba0bda" providerId="LiveId" clId="{1369EC9B-1EB8-472C-B075-57B1F204B05D}" dt="2021-12-11T15:51:01.145" v="155"/>
          <ac:picMkLst>
            <pc:docMk/>
            <pc:sldMk cId="2230008923" sldId="431"/>
            <ac:picMk id="6" creationId="{B236E5A1-860D-4B87-8EA8-7C1AA553AC2D}"/>
          </ac:picMkLst>
        </pc:picChg>
        <pc:picChg chg="add del mod">
          <ac:chgData name="Javier de Vicente" userId="18377ef94eba0bda" providerId="LiveId" clId="{1369EC9B-1EB8-472C-B075-57B1F204B05D}" dt="2021-12-11T15:52:36.444" v="157"/>
          <ac:picMkLst>
            <pc:docMk/>
            <pc:sldMk cId="2230008923" sldId="431"/>
            <ac:picMk id="7" creationId="{6B5346CA-F719-47B4-897C-292EECBAAF18}"/>
          </ac:picMkLst>
        </pc:picChg>
        <pc:picChg chg="add del mod">
          <ac:chgData name="Javier de Vicente" userId="18377ef94eba0bda" providerId="LiveId" clId="{1369EC9B-1EB8-472C-B075-57B1F204B05D}" dt="2021-12-11T15:54:17.306" v="160"/>
          <ac:picMkLst>
            <pc:docMk/>
            <pc:sldMk cId="2230008923" sldId="431"/>
            <ac:picMk id="8" creationId="{4BC5D04A-DC2C-4335-97E0-46AA61741C8D}"/>
          </ac:picMkLst>
        </pc:picChg>
        <pc:picChg chg="add del mod">
          <ac:chgData name="Javier de Vicente" userId="18377ef94eba0bda" providerId="LiveId" clId="{1369EC9B-1EB8-472C-B075-57B1F204B05D}" dt="2021-12-11T15:56:21.559" v="162"/>
          <ac:picMkLst>
            <pc:docMk/>
            <pc:sldMk cId="2230008923" sldId="431"/>
            <ac:picMk id="9" creationId="{8DAB74DA-29C7-42B2-B683-693C165A4459}"/>
          </ac:picMkLst>
        </pc:picChg>
        <pc:picChg chg="add del mod">
          <ac:chgData name="Javier de Vicente" userId="18377ef94eba0bda" providerId="LiveId" clId="{1369EC9B-1EB8-472C-B075-57B1F204B05D}" dt="2021-12-11T15:58:31.072" v="164"/>
          <ac:picMkLst>
            <pc:docMk/>
            <pc:sldMk cId="2230008923" sldId="431"/>
            <ac:picMk id="10" creationId="{9BEBB6C4-5C95-44B1-85D7-8C6A04599A31}"/>
          </ac:picMkLst>
        </pc:picChg>
        <pc:picChg chg="add mod">
          <ac:chgData name="Javier de Vicente" userId="18377ef94eba0bda" providerId="LiveId" clId="{1369EC9B-1EB8-472C-B075-57B1F204B05D}" dt="2021-12-11T15:59:47.872" v="165"/>
          <ac:picMkLst>
            <pc:docMk/>
            <pc:sldMk cId="2230008923" sldId="431"/>
            <ac:picMk id="11" creationId="{C9A01128-B10B-4B1D-8078-9000FD17B366}"/>
          </ac:picMkLst>
        </pc:picChg>
        <pc:inkChg chg="add del">
          <ac:chgData name="Javier de Vicente" userId="18377ef94eba0bda" providerId="LiveId" clId="{1369EC9B-1EB8-472C-B075-57B1F204B05D}" dt="2021-12-11T15:50:13.291" v="152"/>
          <ac:inkMkLst>
            <pc:docMk/>
            <pc:sldMk cId="2230008923" sldId="431"/>
            <ac:inkMk id="4" creationId="{BBD4C9BC-CFE1-45D5-B93F-F7FC709224D4}"/>
          </ac:inkMkLst>
        </pc:inkChg>
      </pc:sldChg>
      <pc:sldChg chg="addSp delSp modSp modTransition modAnim">
        <pc:chgData name="Javier de Vicente" userId="18377ef94eba0bda" providerId="LiveId" clId="{1369EC9B-1EB8-472C-B075-57B1F204B05D}" dt="2021-12-11T16:12:29.126" v="181"/>
        <pc:sldMkLst>
          <pc:docMk/>
          <pc:sldMk cId="3401624192" sldId="432"/>
        </pc:sldMkLst>
        <pc:picChg chg="add del mod">
          <ac:chgData name="Javier de Vicente" userId="18377ef94eba0bda" providerId="LiveId" clId="{1369EC9B-1EB8-472C-B075-57B1F204B05D}" dt="2021-12-11T15:59:50.917" v="166"/>
          <ac:picMkLst>
            <pc:docMk/>
            <pc:sldMk cId="3401624192" sldId="432"/>
            <ac:picMk id="2" creationId="{44A49714-F715-449D-A288-C96114662B93}"/>
          </ac:picMkLst>
        </pc:picChg>
        <pc:picChg chg="add del mod">
          <ac:chgData name="Javier de Vicente" userId="18377ef94eba0bda" providerId="LiveId" clId="{1369EC9B-1EB8-472C-B075-57B1F204B05D}" dt="2021-12-11T16:01:03.574" v="168"/>
          <ac:picMkLst>
            <pc:docMk/>
            <pc:sldMk cId="3401624192" sldId="432"/>
            <ac:picMk id="4" creationId="{9696A91E-F20F-4533-AF67-0173E640BF4E}"/>
          </ac:picMkLst>
        </pc:picChg>
        <pc:picChg chg="add del mod">
          <ac:chgData name="Javier de Vicente" userId="18377ef94eba0bda" providerId="LiveId" clId="{1369EC9B-1EB8-472C-B075-57B1F204B05D}" dt="2021-12-11T16:02:48.894" v="170"/>
          <ac:picMkLst>
            <pc:docMk/>
            <pc:sldMk cId="3401624192" sldId="432"/>
            <ac:picMk id="6" creationId="{D946A9EA-385B-4BFA-8D05-8AB7C5470998}"/>
          </ac:picMkLst>
        </pc:picChg>
        <pc:picChg chg="add del mod">
          <ac:chgData name="Javier de Vicente" userId="18377ef94eba0bda" providerId="LiveId" clId="{1369EC9B-1EB8-472C-B075-57B1F204B05D}" dt="2021-12-11T16:03:34.287" v="172"/>
          <ac:picMkLst>
            <pc:docMk/>
            <pc:sldMk cId="3401624192" sldId="432"/>
            <ac:picMk id="7" creationId="{1D502429-2523-47C1-B28B-2D5EC0EA640A}"/>
          </ac:picMkLst>
        </pc:picChg>
        <pc:picChg chg="add del mod">
          <ac:chgData name="Javier de Vicente" userId="18377ef94eba0bda" providerId="LiveId" clId="{1369EC9B-1EB8-472C-B075-57B1F204B05D}" dt="2021-12-11T16:07:12.562" v="174"/>
          <ac:picMkLst>
            <pc:docMk/>
            <pc:sldMk cId="3401624192" sldId="432"/>
            <ac:picMk id="9" creationId="{D2F9BE68-859B-4DC0-BFA4-B8EADD4644DD}"/>
          </ac:picMkLst>
        </pc:picChg>
        <pc:picChg chg="add del mod">
          <ac:chgData name="Javier de Vicente" userId="18377ef94eba0bda" providerId="LiveId" clId="{1369EC9B-1EB8-472C-B075-57B1F204B05D}" dt="2021-12-11T16:08:35.014" v="176"/>
          <ac:picMkLst>
            <pc:docMk/>
            <pc:sldMk cId="3401624192" sldId="432"/>
            <ac:picMk id="10" creationId="{DA9D245E-5A3D-4556-9955-6943CC958C7B}"/>
          </ac:picMkLst>
        </pc:picChg>
        <pc:picChg chg="add del mod">
          <ac:chgData name="Javier de Vicente" userId="18377ef94eba0bda" providerId="LiveId" clId="{1369EC9B-1EB8-472C-B075-57B1F204B05D}" dt="2021-12-11T16:09:51.515" v="178"/>
          <ac:picMkLst>
            <pc:docMk/>
            <pc:sldMk cId="3401624192" sldId="432"/>
            <ac:picMk id="16" creationId="{1B5633F5-57D5-42BF-9C14-00D63BC16281}"/>
          </ac:picMkLst>
        </pc:picChg>
        <pc:picChg chg="add del mod">
          <ac:chgData name="Javier de Vicente" userId="18377ef94eba0bda" providerId="LiveId" clId="{1369EC9B-1EB8-472C-B075-57B1F204B05D}" dt="2021-12-11T16:10:35.806" v="180"/>
          <ac:picMkLst>
            <pc:docMk/>
            <pc:sldMk cId="3401624192" sldId="432"/>
            <ac:picMk id="17" creationId="{A68C278D-BB7C-45E1-B00F-B6D70C913432}"/>
          </ac:picMkLst>
        </pc:picChg>
        <pc:picChg chg="add mod">
          <ac:chgData name="Javier de Vicente" userId="18377ef94eba0bda" providerId="LiveId" clId="{1369EC9B-1EB8-472C-B075-57B1F204B05D}" dt="2021-12-11T16:12:29.126" v="181"/>
          <ac:picMkLst>
            <pc:docMk/>
            <pc:sldMk cId="3401624192" sldId="432"/>
            <ac:picMk id="19" creationId="{97FC7E59-6160-4677-B7ED-2CF9DE87A605}"/>
          </ac:picMkLst>
        </pc:picChg>
        <pc:inkChg chg="add del">
          <ac:chgData name="Javier de Vicente" userId="18377ef94eba0bda" providerId="LiveId" clId="{1369EC9B-1EB8-472C-B075-57B1F204B05D}" dt="2021-12-11T16:02:48.894" v="170"/>
          <ac:inkMkLst>
            <pc:docMk/>
            <pc:sldMk cId="3401624192" sldId="432"/>
            <ac:inkMk id="5" creationId="{D6C67F57-0F25-482D-B494-B117DEA54F3A}"/>
          </ac:inkMkLst>
        </pc:inkChg>
        <pc:inkChg chg="add del">
          <ac:chgData name="Javier de Vicente" userId="18377ef94eba0bda" providerId="LiveId" clId="{1369EC9B-1EB8-472C-B075-57B1F204B05D}" dt="2021-12-11T16:07:12.562" v="174"/>
          <ac:inkMkLst>
            <pc:docMk/>
            <pc:sldMk cId="3401624192" sldId="432"/>
            <ac:inkMk id="8" creationId="{C36BED81-3EC8-4EC0-879F-729111D2DA8A}"/>
          </ac:inkMkLst>
        </pc:inkChg>
        <pc:inkChg chg="add del">
          <ac:chgData name="Javier de Vicente" userId="18377ef94eba0bda" providerId="LiveId" clId="{1369EC9B-1EB8-472C-B075-57B1F204B05D}" dt="2021-12-11T16:09:51.515" v="178"/>
          <ac:inkMkLst>
            <pc:docMk/>
            <pc:sldMk cId="3401624192" sldId="432"/>
            <ac:inkMk id="11" creationId="{68E7E5D9-2CC0-4ABE-AE82-D065123E63C9}"/>
          </ac:inkMkLst>
        </pc:inkChg>
        <pc:inkChg chg="add">
          <ac:chgData name="Javier de Vicente" userId="18377ef94eba0bda" providerId="LiveId" clId="{1369EC9B-1EB8-472C-B075-57B1F204B05D}" dt="2021-12-11T16:12:29.126" v="181"/>
          <ac:inkMkLst>
            <pc:docMk/>
            <pc:sldMk cId="3401624192" sldId="432"/>
            <ac:inkMk id="18" creationId="{4FFB8836-E88A-44E4-A56B-E5497861B9E2}"/>
          </ac:inkMkLst>
        </pc:inkChg>
      </pc:sldChg>
      <pc:sldChg chg="addSp delSp modSp modTransition modAnim">
        <pc:chgData name="Javier de Vicente" userId="18377ef94eba0bda" providerId="LiveId" clId="{1369EC9B-1EB8-472C-B075-57B1F204B05D}" dt="2021-12-11T16:14:14.773" v="183"/>
        <pc:sldMkLst>
          <pc:docMk/>
          <pc:sldMk cId="3641269878" sldId="433"/>
        </pc:sldMkLst>
        <pc:picChg chg="add del mod">
          <ac:chgData name="Javier de Vicente" userId="18377ef94eba0bda" providerId="LiveId" clId="{1369EC9B-1EB8-472C-B075-57B1F204B05D}" dt="2021-12-11T16:12:30.623" v="182"/>
          <ac:picMkLst>
            <pc:docMk/>
            <pc:sldMk cId="3641269878" sldId="433"/>
            <ac:picMk id="2" creationId="{A95D874B-3B85-4C56-9BBB-B4FE3D146158}"/>
          </ac:picMkLst>
        </pc:picChg>
        <pc:picChg chg="add mod">
          <ac:chgData name="Javier de Vicente" userId="18377ef94eba0bda" providerId="LiveId" clId="{1369EC9B-1EB8-472C-B075-57B1F204B05D}" dt="2021-12-11T16:14:14.773" v="183"/>
          <ac:picMkLst>
            <pc:docMk/>
            <pc:sldMk cId="3641269878" sldId="433"/>
            <ac:picMk id="3" creationId="{2CDA8BEB-24AB-4376-B2D9-F575C9DF091A}"/>
          </ac:picMkLst>
        </pc:picChg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1T12:58:31.5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668">
    <iact:property name="dataType"/>
    <iact:actionData xml:id="d0">
      <inkml:trace xmlns:inkml="http://www.w3.org/2003/InkML" xml:id="stk0" contextRef="#ctx0" brushRef="#br0">3682 7200 0,'24'0'319,"-1"0"-263,1 0 592,-1 0-637,1 0-4,0 0-1,-1 0 3,1 0-1,-1 0 8,1 0 0,0 0 0,23 0-9,-24 0 9,1 0-7,0 0 15,-1 0-9,1 0-6,-1 0 13,1 0-12,0 0 14,-1 0-8,1 0-6,-1 0 12,1 0-12,0 0 5,23 0-8,-24 0 9,1 0-10,0 0 19,-1 0 0,1 0-18,23 0 10,-23 0-1,-1 0-8,24 0 0,-23 0 0,23 0 1,-23 0-4,-1 0 23,1 0-15,0 23 3,-1-23 9,1 0-15,-24 24-3,23-24 0,1 0-1,0 0 3,-1 0 23,1 0-22,-1 0 6,1 0-10,-24 23 11,24-23-1,-1 0-9,1 0 2,-1 0 6,1 0-7,0 0 32,-1 0-33,1 0 3,-1 0 6,1 0-8,0 0 31,-1 0-31,1 0 12,-1 0-6,1 0-5,0 0 5,23 0-7,-24 0 10,1 0-11,0 0 12,-1 0-11,1 0 11,-1 0-3,1 0-7,0 0 7,-1 0-6,1 0-1,-1 0 24,1 0-22,0 0 3,-1 0-4,1 0 14</inkml:trace>
    </iact:actionData>
  </iact:action>
  <iact:action type="add" startTime="22677">
    <iact:property name="dataType"/>
    <iact:actionData xml:id="d1">
      <inkml:trace xmlns:inkml="http://www.w3.org/2003/InkML" xml:id="stk1" contextRef="#ctx0" brushRef="#br0">6396 7082 0,'-24'-24'135,"48"24"-17,0 0-93,-1 0-9,24 0 40,-23 0-47,0 0-2,-1 0 2,1 0 0,0 0-4,-1 0 13,1 0-4,23 0-4,-23 0 8,23 0-12,0 0 10,-23 0-8,-1 0 25,1 0-26,-1 0 9,1 0-9,0 0 10,-1 0 6,1 0-6,-1 0-1,1 0-8,0 0 16,-1 0-7,1 0 0,23 0-1,-23 0-1,-1 0-2,1 0 11,-1 0-7,1 0-1,0 0-7,-1 0 6,1 0-6,-1 0-1,1 0 1,0 0-2,-1 0 2,1 0-3,-1 0 17,1 0-3,0 0-14,-1 0 0,24 0 10,-23 0 18,0 24-26,-1-24 16</inkml:trace>
    </iact:actionData>
  </iact:action>
  <iact:action type="add" startTime="26285">
    <iact:property name="dataType"/>
    <iact:actionData xml:id="d2">
      <inkml:trace xmlns:inkml="http://www.w3.org/2003/InkML" xml:id="stk2" contextRef="#ctx0" brushRef="#br0">8402 6964 0,'24'0'144,"-1"0"-130,1 0-6,0 0 9,-1 0-10,1 0 1,-1 0 39,1 0-29,0 0 6,-1 0-7</inkml:trace>
    </iact:actionData>
  </iact:action>
  <iact:action type="add" startTime="28733">
    <iact:property name="dataType"/>
    <iact:actionData xml:id="d3">
      <inkml:trace xmlns:inkml="http://www.w3.org/2003/InkML" xml:id="stk3" contextRef="#ctx0" brushRef="#br0">8662 6940 0,'23'0'248,"25"0"-242,22 0 4,-46 0-2,23 0-1,0 0-1,-23 0 3,0 0-1,23 0 1,-24 0-2,25 24 2,-25-24-2,24 0 2,-23 0-1,0 0-1,-1 0 1,1 23 0,-1-23 0,1 0 1,0 0-2,23 0 3,0 0-3,-23 0 3,-1 0-4,1 0 2,-1 0-2,25 0 3,-1 24 7,24-24-7,-48 0-1,24 0-1,1 0 2,-1 0-1,24 0 0,-1 0 0,1 0-1,24 0 2,-72 0-1,48 0-1,-24 0 2,-23 0-1,23 0 3,0 0-2,-23 0-4,23 0 3,-23 0-1,-1 0 3,24 0-4,-23 0 4,0 0-6,-1 0 5,24 0-1,1 0 2,-25 23-3,1-23 0,-1 0 10</inkml:trace>
    </iact:actionData>
  </iact:action>
  <iact:action type="add" startTime="37333">
    <iact:property name="dataType"/>
    <iact:actionData xml:id="d4">
      <inkml:trace xmlns:inkml="http://www.w3.org/2003/InkML" xml:id="stk4" contextRef="#ctx0" brushRef="#br0">18952 2101 0,'23'0'103,"1"0"-96,-1 0 8,25 0-7,-25 0 10,1 0-10,47 0-1,-24 0 1,-24 0 0,25 0 0,-25 0-1,1 0 27,-1 0-25,1 0 8,0-24-10</inkml:trace>
    </iact:actionData>
  </iact:action>
  <iact:action type="add" startTime="38429">
    <iact:property name="dataType"/>
    <iact:actionData xml:id="d5">
      <inkml:trace xmlns:inkml="http://www.w3.org/2003/InkML" xml:id="stk5" contextRef="#ctx0" brushRef="#br0">19258 1912 0,'24'0'111,"0"24"-56,-1-24-28,1 23-12,23 1 16,0-1-14,-47 1 6,24-24 25,-24 24-31,23-1-10,-23 1 19,0-1 197,0 1-207,0 0 0,-23-1 7,-1-23 72,24 24-84,-23-24 33,-1 23-24,0 1 9,1-24 27</inkml:trace>
    </iact:actionData>
  </iact:action>
  <iact:action type="add" startTime="55300">
    <iact:property name="dataType"/>
    <iact:actionData xml:id="d6">
      <inkml:trace xmlns:inkml="http://www.w3.org/2003/InkML" xml:id="stk6" contextRef="#ctx0" brushRef="#br0">14397 14022 0,'47'0'170,"0"0"-164,0 0 0,0 0 4,1 0-1,-25 0-2,1 0 1,-1 0 15,1 0-15,0 0 0,-1 0 8,1 0-8,-1 0 1,1 0-2,0 0 2,-1 0-1,1 0 1,-1 0-3,1 0 11,23 0-9,-23 0 16,-1 0-8,1 0 0,23 0-9,-23 0 2,-1 0-1,1 0 0,0 0 8,-1 0-10,24 0 12,-23 0 13,0 0-21,-1 0-4,1 0 4,-1 0-3,25 0 3,-25 0 6,1 0-4,-1 0-3,1 0 7,0 0-9,-1 0 18,1 0-17,-1 0 9,1 0-3,23 0 12,-23 0-3,-1 0-13,1 0-4,0 0 4,-1 0-5,1 0 22,-1 0 18,1 0-28,0 0-1,-1 0 0,1 0 17,-1 0 38,1 0-39,0 0-8,-1 0 0,1 0 960</inkml:trace>
    </iact:actionData>
  </iact:action>
  <iact:action type="add" startTime="60557">
    <iact:property name="dataType"/>
    <iact:actionData xml:id="d7">
      <inkml:trace xmlns:inkml="http://www.w3.org/2003/InkML" xml:id="stk7" contextRef="#ctx0" brushRef="#br0">16686 13951 0,'24'0'239,"-1"0"-231,1 0-1,-1 0 9,1 0-6,0 0-3,-1 0 1,24 0 9,-23 0-11,-24-24 2,24 24 0,-1 0 1,24-23 15,-23 23-9,0 0 1,-1 0-7,1 0 6,-1 0 1,1 0-7,23 0 8,-23 0-11,-24-24 3,23 24 7,1 0 2,0 0-3,-1 0-1,24 0 1,-23 0 17,0 0-23,-1 0 8,1 0-2,-1 0 19,1 0-18,0 0 0,-1 0 6,1 24-10,-1-24 17,25 23 2,-25-23 17,1 0-23,-1 0 31,1 0 24,0 0-56,-1 0 79,1 0-95,-1 0 8,1 0 72</inkml:trace>
    </iact:actionData>
  </iact:action>
  <iact:action type="add" startTime="65995">
    <iact:property name="dataType"/>
    <iact:actionData xml:id="d8">
      <inkml:trace xmlns:inkml="http://www.w3.org/2003/InkML" xml:id="stk8" contextRef="#ctx0" brushRef="#br0">17890 13809 0,'0'-23'154,"23"-1"-147,1 24 24,-1 0-22,1 0-1,0 0 0,-1 0 0,1 0-1,23 0 1,0 0 0,0-24 2,1 24 4,-25 0-6,24 0 3,-23 0-6,0 0 35,-1 0-32,1 0 24,-1 0 8,1 0-32,0 0 17,-1 0-1,1 0-7,-1 0 4,1 0-11,0 0 4,-1 0 11,1 0-9,-1 0 33,1 0-34,0 0 74,-1 0-73,1 0-1,-1 0 153</inkml:trace>
    </iact:actionData>
  </iact:action>
  <iact:action type="add" startTime="83853">
    <iact:property name="dataType"/>
    <iact:actionData xml:id="d9">
      <inkml:trace xmlns:inkml="http://www.w3.org/2003/InkML" xml:id="stk9" contextRef="#ctx0" brushRef="#br0">18881 15698 0,'23'0'215,"1"0"-198,0 0 6,-1 0-14,1 0 8,-1 0-1,1 0 45,0 0-37</inkml:trace>
    </iact:actionData>
  </iact:action>
  <iact:action type="add" startTime="85004">
    <iact:property name="dataType"/>
    <iact:actionData xml:id="d10">
      <inkml:trace xmlns:inkml="http://www.w3.org/2003/InkML" xml:id="stk10" contextRef="#ctx0" brushRef="#br0">18952 15438 0,'0'24'39,"23"-24"-31,-23 23 0,24 1 1,-1 0-1,1-1 16,0 1-7,-1-24-2,-23 23-8,24 1 9,-1 0-4,1-1 32,-24 1 140,0 23-160,0-23-16,-24-24 8,1 23 9,23 1-9,-24-1 17,1 1 13</inkml:trace>
    </iact:actionData>
  </iact:action>
  <iact:action type="add" startTime="98307">
    <iact:property name="dataType"/>
    <iact:actionData xml:id="d11">
      <inkml:trace xmlns:inkml="http://www.w3.org/2003/InkML" xml:id="stk11" contextRef="#ctx0" brushRef="#br0">24002 16854 0,'24'0'137,"-1"0"-129,1 0 0,-1 0 7,1 0-7,0 0 0,-1 0 0,1 0 0,-1 0 16,25 0-8,-1 0 2,0 0-2,0 0-10,-23 0 34,-1 0 201,1 0-234,0 0 17,-1 0-7,-23-23 0</inkml:trace>
    </iact:actionData>
  </iact:action>
  <iact:action type="add" startTime="130164">
    <iact:property name="dataType"/>
    <iact:actionData xml:id="d12">
      <inkml:trace xmlns:inkml="http://www.w3.org/2003/InkML" xml:id="stk12" contextRef="#ctx0" brushRef="#br0">21854 17138 0,'24'0'112,"0"0"-103,23 0-2,0 0 8,-23 0-6,-1 0-1,24 0 0,-23 0-1,47 0 1,-24 0 0,-23 0-1,46 0 3,25 0-3,-24 0 2,-1 0-1,1 0-1,-47 0 4,-1 0-5,1 0 3,23 0-3,-23 23 4,-1-23 6,1 0-9,0 0 2,-1 0 8,1 0-11,-1 0 4,25 0-4,-25 0 0,24 0 3,24 0-1,-47 0-1,-1 24 3,1-24-3,0 0 9,-1 0-8,1 0 1,-1 0 6,1 0-7,23 0 1,0 0-2,24 0 9,-47 0-6,-1 0-4,1 0 4,23 0 7,0 24-12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1T14:01:45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550">
    <iact:property name="dataType"/>
    <iact:actionData xml:id="d0">
      <inkml:trace xmlns:inkml="http://www.w3.org/2003/InkML" xml:id="stk0" contextRef="#ctx0" brushRef="#br0">18692 6350 0,'24'0'200,"-1"0"-193,24 0 9,1 0-8,-25 0-1,48 0 3,-47 0-4,-1 0 4,1 0-3,-1 0 3,1 0-4,23 0 5,-23 0 9,-1 0-8,1 0-8,0 0 4,-1 0 1,1 0 7,-1 0-8,1 0 0,0 0 15,-1 0-6,1 0-1,47 0-8,-24 0 9,-24 0-11,25 0 4,-1 0-4,-24 0 5,25 0-5,-25 0 4,1 0-4,23 0 4,0 0-5,0 0 6,-23 0-6,0 0 5,-1 0-3,1 0 1,-1 0 7,1 0-6,0 0 7,23 0 0,0 0 9,-23 0-16,23 0 21,-24 0-6,1 0-14,0 0-4,-1 0 10,24 0-9,1 0 10,-25 0-1,1 0-8,-1 0 8,1 0 0,23 0-8,-23 0 0,-1 0 0,1 0 1,0 0 7,-1 0 7,1 0 1,-1 0-17,1 0 2,0 0 6,-1 0-6,1 0 7,-1 0-8</inkml:trace>
    </iact:actionData>
  </iact:action>
  <iact:action type="add" startTime="72719">
    <iact:property name="dataType"/>
    <iact:actionData xml:id="d1">
      <inkml:trace xmlns:inkml="http://www.w3.org/2003/InkML" xml:id="stk1" contextRef="#ctx0" brushRef="#br0">13051 3895 0,'-23'23'134,"23"1"-124,-47 0-4,23-24 4,24 23-4,-47 1 4,0 23-5,-1-47 3,1 47 1,24-23 0,-1-1-2,-23 25 8,23-25-6,1-23-2,-1 24 10,0-1-9,1 1 7,-1-24 1,24 24-6,-23-1 7,-1-23-11,0 24 3,24 0-2,-23-1 73,23 1-57,-24-1-14,24 1 46,0 0-6</inkml:trace>
    </iact:actionData>
  </iact:action>
  <iact:action type="add" startTime="73758">
    <iact:property name="dataType"/>
    <iact:actionData xml:id="d2">
      <inkml:trace xmlns:inkml="http://www.w3.org/2003/InkML" xml:id="stk2" contextRef="#ctx0" brushRef="#br0">12225 4272 0,'0'24'127,"48"47"-117,-25-24-5,24 0 3,-47-23 1,0 23-1,24-47 0,0 24-1,-24-1 10,23 1-9,-23 23 16,0-23-16,24 23 16,-24-23 32,23 23-22,1-24-12,0-23 105,-1 0-118,1 0 1,-1 0 5,25-23-8,-25-24 3,1 47-4,-1 0 3,-23-24-2,24 0 9,0 24 0,-1-23 0,24-1 7,-23 1 10,0-1 6,-1 24 2</inkml:trace>
    </iact:actionData>
  </iact:action>
  <iact:action type="add" startTime="89054">
    <iact:property name="dataType"/>
    <iact:actionData xml:id="d3">
      <inkml:trace xmlns:inkml="http://www.w3.org/2003/InkML" xml:id="stk3" contextRef="#ctx0" brushRef="#br0">6490 8498 0,'-23'0'15,"23"24"-6,-47 23-3,23-47 4,-23 47-3,0-23 1,-1-1 0,48 1 2,-47-1-5,-24 25 5,24-25 8,24 1-13,-1-1 11,0 1-9,1 0 2,-24-1 7,23 1-1,0-1 1,1-23-7,-1 24-2,1 0 2,-1-24 7,24 23-6,-24 1-4,-46-1 10,46 1 7,0 0-15,-23 23 10,47-23-10,-47-1-1,47 1 9,-24-1-9,1 1 11,-1 0-3,24 23-7,-23-24 8,-25 25-8,25-1 3,-1-24-5,24 1 2,-23 0-1,-1-1 17,0-23-13,24 24-6,-23-1 4,-1 1-3,1 0 11,-1-1-2,0 1 10,1-1-17,-1 1-1,1 0 50,-1-1-9</inkml:trace>
    </iact:actionData>
  </iact:action>
  <iact:action type="add" startTime="90173">
    <iact:property name="dataType"/>
    <iact:actionData xml:id="d4">
      <inkml:trace xmlns:inkml="http://www.w3.org/2003/InkML" xml:id="stk4" contextRef="#ctx0" brushRef="#br0">4956 9702 0,'0'47'88,"0"0"-80,24 0 0,-24-23-1,24 23 3,-24-23-3,23 0 3,-23-1 12,0 1 153,24-24-166,23 0 7,-47-24-6,24 24-4,-1-23 5,-23-1 10</inkml:trace>
    </iact:actionData>
  </iact:action>
  <iact:action type="add" startTime="91486">
    <iact:property name="dataType"/>
    <iact:actionData xml:id="d5">
      <inkml:trace xmlns:inkml="http://www.w3.org/2003/InkML" xml:id="stk5" contextRef="#ctx0" brushRef="#br0">6490 8427 0</inkml:trace>
    </iact:actionData>
  </iact:action>
  <iact:action type="add" startTime="91902">
    <iact:property name="dataType"/>
    <iact:actionData xml:id="d6">
      <inkml:trace xmlns:inkml="http://www.w3.org/2003/InkML" xml:id="stk6" contextRef="#ctx0" brushRef="#br0">6136 8522 0,'0'0'2,"-23"23"21,23 1 103,-24-24-118,-23 47 0,47-23 0,-94-1-1,70 1 3,0-1-3,1-23 2,-1 24-2,1-24 5,-1 24 113,71-24-101,0-48-18,24 1 3,-47 24-1,-1-1 2,25 0-3,-1 24 2,0-23-3,0 23 10,-23 0-5,23-24-7,-23 24 12,-1 0-7,1 0 7,-1-23-9,1 23 18,0-24-8,23 24-11,0 0 3,0-24-1,-23 1 0,0-1 0,-1 24 0,1-23 1,-1 23 157,-23 47-157,0 0 0,0 24-2,24 0 2,-24-24-3,24 0 3,-24 47-1,0-70 2,23 47-5,-23-24 7,0-23-8</inkml:trace>
    </iact:actionData>
  </iact:action>
  <iact:action type="add" startTime="97014">
    <iact:property name="dataType"/>
    <iact:actionData xml:id="d7">
      <inkml:trace xmlns:inkml="http://www.w3.org/2003/InkML" xml:id="stk7" contextRef="#ctx0" brushRef="#br0">21312 6373 0,'47'0'207,"24"0"-199,-1 0-1,1 0 2,-24 0-1,24 0-1,0 0 2,-24 0-2,24 0 2,0 0-1,-24 0 0,24 0 1,-24 0-3,-23 0 5,23 0-6,-24 0 11,25 0-4,22 0-7,1 0 3,24 0 0,-72 0 0,24 0 0,-23 0 2,0 0 3,-1 0-4,1 0 0,23 0 6,-23 0 1,-1 0 17,1 0-18,-1 0 9,1 0-16,0 0 2,-1 0 7,1 0-12,23 0 10,-23 0-7,-1 0 1,24 0-2,-23 0 2,0 0 0,-1 0 6,1 0 1,-1 24-9,1-24 11,0 24-11,-1-24 9,1 0-7,-1 0-2,25 0 3,-25 0 6,1 0 1,-1 0 11,25 0-19,-25 23 7,1-23-9,-1 0 2,25 0 0,-25 0-2,1 0 1,-1 0-1,1 0 2,0 0 7,-1 0-5,1 0 9,-1 0-11,1 0-1,0 0 8,-1 0 0,1 0 0,-1 0 0,1 0-9,0 0 11,23 0-12,0 0 10,-23 0-6,-1 0-3,1 0 4,-1 0-3,1 0-2,0 0 2,46 0-2,-22 0 5,-1 0-5,24 0 3,-48 0-3,1 0 6,23 0-7,24 0 4,-48 0-2,25 0 0,-25 0 2,48 0-3,-24 0 4,0 0-3,1 0 2,22 0 0,-22 0-3,22 0 4,1 0-3,-47 0 1,23 0-1,-23 0 2,23 0-2,0 0 2,-23 0 0,46 0-2,-22 0 2,-25 0-2,24 0 1,-23 0 0,47 0 2,0 0-4,-48 0 5,24 0-6,-23 0 5,0 0-4,23 0 2,0 0 7,24 0-6,0 0 7,-48 0-8,1 0-1,23 0 2,-23 0 6,-1 0-6,24 0-1,-23 0 2,0 0-4,-1 0 3,1 0-2,-1 0 240,1 0-230,0 0-7,46 0-5,-46 0 4,0 0-2,-1 0 2,1 0-2,-1 0 3,1 0-3,0 0 9,-1 0 8,1 0 18</inkml:trace>
    </iact:actionData>
  </iact:action>
  <iact:action type="add" startTime="100846">
    <iact:property name="dataType"/>
    <iact:actionData xml:id="d8">
      <inkml:trace xmlns:inkml="http://www.w3.org/2003/InkML" xml:id="stk8" contextRef="#ctx0" brushRef="#br0">24403 5972 0,'0'-23'98,"24"23"-82,23 0-11,-23 0 3,23 0 0,0 0 2,24 0-4,-24 0 2,0 0 0,24 0 0,-24 0 0,-23 0-1,47 0 2,-48 0-1,48 0 0,0 0-1,0 0 2,-48 0-1,48 0 0,0 0 0,-48 0 0,25 0-1,-25 0 4,1 0-6,-1 0 20</inkml:trace>
    </iact:actionData>
  </iact:action>
  <iact:action type="add" startTime="111246">
    <iact:property name="dataType"/>
    <iact:actionData xml:id="d9">
      <inkml:trace xmlns:inkml="http://www.w3.org/2003/InkML" xml:id="stk9" contextRef="#ctx0" brushRef="#br0">21595 4957 0,'0'24'158,"23"-1"-148,-23 1 5,24 23-5,-24 0 3,0-23-5,24 23 1,-24 0-1,0-23 7,0 23-3,23 0 1,-23-23 3,0 0 0,0-1-7,0 1 8,0 23-11,0 0 10,0 0-5,0-23 4,0 0-9,0-1 3,0 1 7,0-1-1,0 1 32,0 23-39,0-23 9,0 23-9,0-23 18,-23 23-20,23 0 21,0-23-6,0-1-12,0 1-2,0 0 25,0-1-16,0 1 24,0-1-24,0 1 0,0 0 16,0-1 7</inkml:trace>
    </iact:actionData>
  </iact:action>
  <iact:action type="add" startTime="112541">
    <iact:property name="dataType"/>
    <iact:actionData xml:id="d10">
      <inkml:trace xmlns:inkml="http://www.w3.org/2003/InkML" xml:id="stk10" contextRef="#ctx0" brushRef="#br0">21595 5099 0,'0'-24'56,"23"24"-45,1 0-7,23 0 8,24 24-7,-47-1 5,46-23-4,1 0 1,-24 24 2,1-24 0,-1 0-2,-24 0 0,1 24 1,23-24 1,-23 0-2,23 0 2,0 0-1,24 0 8,-24 0 0,-23 0-8,-1 0 2,25 0-5,-25 0 12,24 0-9,-23 0 0,23 0 3,0 0-6,1 0 7,-1 0-9,-24 0 6,1 0-1,0 0 0,-1 0 0,24 0-1,-23 0 2,23 0-1,-23 0 0,-1 0 0,1 0 1,0 0 7,-1 0 30,1 0-38,-1 0 20,1 0 49,0 0-69,-1 0 16,1 0 0,-1 0-17,25 0 3,-25 0-3,1 0 33,23 0-20,-23 0-16,23-24 6,-24 24-4,25 0 10,-25-24-8,1 24 15,-1 0-14,1 0 240,-24 24-226,0 0-4,0-1-3,0 1-11,-24 23 10,1-23 3,23 23-3,0-24-6,0 25 7,0-25-1,0 24-7,0-23 9,-24 0-10,24-1 2,0 1-2,0 23 3,0-23-4,0-1 4,0 1-4,0 23 21,0-23-22,-23 23 11,23-24 0,0 1-9,0 0 1,0-1 1,0 1 7,-24 0-7,24-1 7,0 1-10,0-1 4,0 1 6,-24 23-9,24-23 25,0-1-22,0 1-4,0 0 10,0-1-5,0 1 1,0-1-3,-23 1-1,23 0-1,0 23 10,-24-24 168,24 1-161,-47-24-16,0 0-1,0 0 1,-24 0 0,0 0 0,24 24 0,-24-24 1,0 0-2,24 23 2,-24-23-2,0 24 3,1-24-4,22 0 2,-22 0-1,-1 0 5,47 0-7,-47 0 2,48 0 2,-1 0-2,-23 0 2,0 0 0,0 0-2,-24 0 1,24 0 0,-24 23 0,24-23-1,23 0 1,-23 24 1,0-24-2,23 0 1,-47 0 0,0 0 1,48 0-1,-24 0 2,-1 0-5,25 0 6,-24 24-6,23-24 301,24-24-283,0-23-15,0 23 8,0 1-7,0-1 6</inkml:trace>
    </iact:actionData>
  </iact:action>
  <iact:action type="add" startTime="125405">
    <iact:property name="dataType"/>
    <iact:actionData xml:id="d11">
      <inkml:trace xmlns:inkml="http://www.w3.org/2003/InkML" xml:id="stk11" contextRef="#ctx0" brushRef="#br0">10715 10198 0,'24'0'18,"-24"-24"44,0 0-54,0 1 31,0-1-30,0 1-1,23-25-1,-23-22 1,0 22 9,0 25-8,0-48-2,0 24 3,0 23-4,0-47 4,0 0-4,0 48 4,0-24-5,24-24 7,-24 47 4,0 1-11,0-25 10,0 25-5,0-24 5,23-1-8,1 25 9,-24-1-7,0-23 7,24 23-9,-1 1 2,-23-1-1,24 24 10,23-47-2,-23 23-10,-1 1 18,1-1-5,-24 0-14,23 24 11,1 0-8,0-23 40,-1 23-40,1 0 7,-24-24 10,23 24-16,1 0 14,0 0 0,-1 0-14,1 0 2,-1 0 26,1 0-30,-24 24 2,24-1-1,23 25-1,0 22 1,0 1 1,-23-23 8,-1-1-10,1-24 2,-24 25-3,24-25 4,-24 1-3,0-1 3,0 1 9,0 0-4,0-1-1,0 1 7,0-1-4,0 1-9,0 0 8,0 23-8,23-47 0,-23 23 0,0 1 0,0 0-1,24 46 11,-24-46 21,23-24-23,1 47 0,0-23-9,-1-24 1,-23 23 2,24 1-4,-1-24 2,1 24 10,-24-1-3,24-23 26,-1 24-26,1-24 8,-1 0 1,1 0-15,0 0 94,-1 0-60,1 0-4,-1 0-25,1-24-5,-24 1 10,24 23-14,-1-24 19,-23-23-1,24 47-14,-1-24 6,1 1-7,-24-25 33,0 25-32,24 23-2,-24-24 3,0 1 12,0-1-6,0 0-5,0 1-6,0-24 2,0-24 2,0 47-2,0-23 2,0 0-1,0 23 8,0 1-8,0-1 0,0-23 0,0 23 0,0 1 0,0-1-1,0-23 2,0-1-1,0 25 1,0-24-2,0 23 3,0 0 6,0 1-10,0-1 2,0 1 0,0-1 2,0-23-5,0 0 3,0 23 1,0 0-1,0 1 0,23-1 0,1-47 0,-24 24 8,0 0-8,23 0 8,-23 23 0,24-23 0,-24 23 0,24 1-6,-24-1 6,23 1 1,-23-1 4,0 0-14,24 1 2,-1 23 216,1 0-194,0 23-15,-24 1-8,23-24 0,1 24 1,-1-1 7,1 1 23,0-24-12,-24 23-22,23-23 50,1 24-38</inkml:trace>
    </iact:actionData>
  </iact:action>
  <iact:action type="add" startTime="128751">
    <iact:property name="dataType"/>
    <iact:actionData xml:id="d12">
      <inkml:trace xmlns:inkml="http://www.w3.org/2003/InkML" xml:id="stk12" contextRef="#ctx0" brushRef="#br0">13500 9938 0,'0'-24'198,"23"24"-191,1 0 1,23 0 1,-23 0 0,-1 0-1,1 0-1,0 0 2,-1 0 7,1 0 31,-48 0 178,-23 0-219,23 0 2,-23 0 2,24 0-3,-1 0 2,0 0-2</inkml:trace>
    </iact:actionData>
  </iact:action>
  <iact:action type="add" startTime="130510">
    <iact:property name="dataType"/>
    <iact:actionData xml:id="d13">
      <inkml:trace xmlns:inkml="http://www.w3.org/2003/InkML" xml:id="stk13" contextRef="#ctx0" brushRef="#br0">14255 10127 0,'47'0'88,"-23"0"-79,47 0-2,23 0 2,-23 23-3,-24-23 4,47 24-4,-23-24 5,0 24-5,0-24 2,0 23 0,-24-23 1,0 0-3</inkml:trace>
    </iact:actionData>
  </iact:action>
  <iact:action type="add" startTime="134246">
    <iact:property name="dataType"/>
    <iact:actionData xml:id="d14">
      <inkml:trace xmlns:inkml="http://www.w3.org/2003/InkML" xml:id="stk14" contextRef="#ctx0" brushRef="#br0">25630 5996 0,'24'0'159,"0"0"-151,23 0 1,-24 0-2,25 0 3,-1 0-4,0 0 4,24 0-4,-48 0 5,25 0-6,-1 0 2,0 0 2,-23 0-1,23 0 0,-24 0 1,1 0-2,0 0 17,-1 0 8,1 0-25</inkml:trace>
    </iact:actionData>
  </iact:action>
  <iact:action type="add" startTime="154701">
    <iact:property name="dataType"/>
    <iact:actionData xml:id="d15">
      <inkml:trace xmlns:inkml="http://www.w3.org/2003/InkML" xml:id="stk15" contextRef="#ctx0" brushRef="#br0">7387 14895 0,'0'47'136,"0"1"-128,0 22-1,24 1 2,-24-47-1,24 47 0,-24-24 0,23 24 0,-23-48 0,24 24-1,-24-23 4,0 0-5,0-1 4,0 1-4,0 23 5,0-23-6,0-1 4,0 1-2,0 23 1,0 0 4,0-23-9,0 23 6,0 0 0,0-23 6,0 23-8,0-23 2,0-1 0,0 1-1,0 0 134</inkml:trace>
    </iact:actionData>
  </iact:action>
  <iact:action type="add" startTime="155823">
    <iact:property name="dataType"/>
    <iact:actionData xml:id="d16">
      <inkml:trace xmlns:inkml="http://www.w3.org/2003/InkML" xml:id="stk16" contextRef="#ctx0" brushRef="#br0">7505 14919 0,'24'0'110,"23"0"-103,48 0 5,-48 0-7,47 0 2,-23 0 2,0 0-1,0 0 0,23 0-1,-23 0 1,0 0 1,23 0-1,0 0 0,1 0 0,-24 0 1,23 0-3,0 0 3,1 0-1,-48 0 0,24 0 0,-24 0 0,-23 0 0,46 0-1,-46 0 4,23 0-5,-23 0 5,-1 0-6,25 0 6,-25 0-6,1 0 10,-1 0-6,25 0-1,-1 0-1,0 0 2,0 0-2,0 0 2,1 0 0,-1 0-2,0 0 0,0 0 0,0 0 2,-23 0 1,47 0-3,-24 0 1,0 0 0,24 0 2,0 0-5,-24 0 6,24 0-5,-48 0 5,48 0-6,-47 0 2,-1 0 2,25 0 0,-1 0-2,-24 0 2,48 0-2,-47 0 1,23 0 0,0 0 1,-23 0-2,23 0 0,0 0 1,48 0 1,-25 0-1,25 0 0,-24 0-1,23 0 2,0 0 0,-70 0-2,23 0 3,-23 0-5,-1 0 12,1 0-7,0 0-4,-1 0 5,1 0-6,-1 0 4,25 0-2,-1 0 1,0 0 9,-23 0-3,-1 0-6,1 0 1,23 0-1,-23 0 0,-1 0-1,24 0 3,-23 0-3,0 0 1,-1 0 8,1 0 0,-1 0 0,25 0-5,-25 0-7,1 0 9,-1 0-8,25 0 5,-1 0-6,-24 0 12,1 0-6,0 0 13,-1 0-15,1 0 0,-1 0 8,25 0-8,-25 0 0,1 0 0,-1 0 1,1 0-2,23-24 3,-23 24 7,-1 0-12,25-23 11,-25 23-5,1 0 4,-1 0-9,1 0 3,23 0 22,-23 0-15,-1 0-8,1 0 0,-24 23 184,0 1-177,0 23-7,0-23 9,0-1-9,0 1 0,0-1 0,0 1 0,0 0 8,0-1-8,0 24 16,0-23-15,0 0 6,0-1-7,0 1 0,0-1 7,0 1-6,0 0 6,0-1-6,0 1-1,0-1-1,0 25 1,0-25 1,0 1-1,0 23 0,0-23 0,0-1-1,0 1 3,0 23 7,0-23 0,0-1-13,0 1 8,0 0-7,0 23 3,0-24 15,0 1-15,0 23 17,0-23-17,0-1 8,0 1 16,0 0 7,0-1-30,0 1-2,0-1 33,0 1 153,0 0-169,0-1-9,-24-23 34,1 0-42,23 24 9,-24-24 1,1 0-9,-1 0 10,0 0-12,1 0 5,-24 0 5,23 0-11,0 0 11,1 0-9,-24 0 2,-24 0-1,24 0 0,-24 0-1,-24 0 1,48 0 0,0 0 0,-24 0 1,24 0 7,23 0-8,1 0 0,-24 0 0,23 0 0,0 0 1,-46 23-2,46-23 1,-23 0-1,-24 0 5,47 0-7,-23 0 3,-24 0 0,48 0 1,-24 0-2,-1 0 1,1 0-2,0 0 5,-24 0-4,0 0 2,1 0-2,22 0 2,-22 0-2,-1 0 0,47 0 2,-23 0-1,-24 0 0,24 0 1,-24 0-1,0 0-2,24 0 4,-47 0-3,23 0 3,47 0-5,-23 0 4,24 0-1,-25 0-1,1 0 2,-24 0 7,48 0-8,-24 0-1,23 0 1,-23 0 0,0 0 2,23 0-3,-47 0 1,24 0 0,23 0 0,-46 0 0,46 0 0,0 0 0,-23 0-1,24 0 3,-1 0-4,0 0 3,-23 24-1,0-24 2,0 0-4,-24 0 6,24 0-8,23 0 6,-47 0-4,24 0 1,24 0 2,-48 24 0,47-24-2,-23 0 1,-24 0 0,0 0 0,24 0-1,-24 0 2,48 0-1,-48 23 0,24-23 0,23 0 0,-23 24 1,0-24-2,23 0 2,1 0-2,-25 0 4,1 0-6,0 0 6,0 0 6,23 0-13,1 0 8,-1 0-2,0 0 0,1 0 16,-1 0-20,1 0 10,-1 0-8,0 0 7,1 0 19,-1 0-20,1 0-4,-1 0-3,0 0 3,1 0-5,-1 0 179,1 0-172,-25 0 25,1 0-12,47-24-19,-47 24 18,47-23-6,-24 23-3,1 0-8,-1 0 2,24-24-1,-23 24 0,-25 0 0,25 0 96,-1 0-88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1T14:01:45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92">
    <iact:property name="dataType"/>
    <iact:actionData xml:id="d0">
      <inkml:trace xmlns:inkml="http://www.w3.org/2003/InkML" xml:id="stk0" contextRef="#ctx0" brushRef="#br0">9960 7082 0,'47'0'431,"-23"0"-423,-1 0 2,1 0-4,23 0 11,-23 0-9,23 0 7,0 0 2,-23 0-10,-1 0 2,1 0-3,-1 0 4,1 0-3,23 0 1,-23 0 9,-1 0-9,1 0 8,23 0-9,-23 0 19,-1 0-19,1 0 3,23 0 7,-23 0-3,-1 0-8,1 0 2,23 0 16,-23 0-15,-1 0 6,1 0-6,0 0-1,-1 0 0,1 0 0,23 0 16,-23 0-17,-1 0 34,24 23-23,-23-23-2,0 0-11,-1 0 2,1 0 12,23 0-12,-23 0 9,-1 0-9,1 0 2,-1 0-1,1 0 0,0 0 0,-1 0 0,1 0 8,-1 0 7,1 0-6,0 0-9,-1 0 0,1 0 2,-1 0-4,25 0 4,-1 0 3,0 24-4,-23-24 0,23 0-3,-24 0 4,25 0-3,-25 0 0,1 0 2,-1 0 31,25 23-32,-25-23 24,1 0-24,-1 24 1,1-24-3,0 0 3,-1 0-2,1 0 4,-1 0-5,1 0 4,23 24-4,-23-24 3,23 23-3,-23-23 3,23 0-2,-24 0 2,1 0-1,23 24 0,24-24 0,-24 0 8,24 0-8,-24 0 7,-23 0-6,47 0-1,-24 0 1,-24 0-3,48 0 4,-24 0-3,-23 0 3,47 0-4,-48 0 4,1 0-5,47 0 3,-48 0 1,25 0-2,22 0 2,-46 0-1,23 0-1,24 0 10,-47 0-9,23 0 0,0 0 0,0 0-1,0 0 2,24 0-1,-24 0-1,24 0 1,-47 0 1,23 0 0,-23 0-2,-1 0 2,24 0-2,-23 0 3,0 0-4,23 0 5,0 0 4,0 0-10,0 0 8,24 0-8,0 0 2,-47 0 1,46 0-1,-22 0 2,-1 0-1,0 0 0,0 0 0,0 0 0,1 0-2,-1 0 4,0 0-3,-23 0 3,46 0-4,1 0 4,24 0-4,-48 0 5,47 0-6,-47 0 4,1 0-2,22 0 4,-46 0-6,47 0 5,0 0-5,-24 0 4,47 0 0,-23 0-1,0 0-1,-48 0 2,48 0-1,-47 0 0,23 0 0,24 0 1,-48 0-2,1 0 1,0 0 0,-1 0 8</inkml:trace>
    </iact:actionData>
  </iact:action>
  <iact:action type="add" startTime="11312">
    <iact:property name="dataType"/>
    <iact:actionData xml:id="d1">
      <inkml:trace xmlns:inkml="http://www.w3.org/2003/InkML" xml:id="stk1" contextRef="#ctx0" brushRef="#br0">17016 6185 0,'24'0'232,"0"0"-225,23 0 26,-24 0-17,1 0 0,0 0-8,-1 0 16,1 0-14,-1 0 20,1 0-22,0 0 1,-1 0 6,1 0-8,-1 0 3,1 0-4,0 0 2,-1 0 24,1 0-23,-1 0 39,1 0-32,0 0 2,-1 0 11,1 0-21,-1 0 41,1 0-17,0 0-17,-1 0 9,1 0-6</inkml:trace>
    </iact:actionData>
  </iact:action>
  <iact:action type="add" startTime="15560">
    <iact:property name="dataType"/>
    <iact:actionData xml:id="d2">
      <inkml:trace xmlns:inkml="http://www.w3.org/2003/InkML" xml:id="stk2" contextRef="#ctx0" brushRef="#br0">18716 6161 0,'23'0'144,"24"0"-137,-23 0 9,23 0-7,-23 0 7,-1 0-8,1 0 0,0 0 0,-1 0 0,1 0 7,-1 0-6,1 0 7,0 0 1,-1 0-10,1 0 9,23 0-7,-23 0 13,-1 0-5,1 0 7,-1 0 0,1 0 0,0 0 23,-1 0-8,1 0 131</inkml:trace>
    </iact:actionData>
  </iact:action>
  <iact:action type="add" startTime="17931">
    <iact:property name="dataType"/>
    <iact:actionData xml:id="d3">
      <inkml:trace xmlns:inkml="http://www.w3.org/2003/InkML" xml:id="stk3" contextRef="#ctx0" brushRef="#br0">17488 3446 0,'24'0'173,"0"0"-166,-1 0 9,1 0-9,-1 0 19,1 0-10,0 0-8,-1 0 16,1 0-17,-1 0 13,1 0-6,0 0 41</inkml:trace>
    </iact:actionData>
  </iact:action>
  <iact:action type="add" startTime="19121">
    <iact:property name="dataType"/>
    <iact:actionData xml:id="d4">
      <inkml:trace xmlns:inkml="http://www.w3.org/2003/InkML" xml:id="stk4" contextRef="#ctx0" brushRef="#br0">17677 3210 0,'24'47'110,"-24"-23"-94,23-24 0,1 24 0,0-1-7,-24 1-2,23-1 14,1 1 7,-1 0-12,-23-1-1,24 24 42,0-47 7,-24 24 64,0 0-121,0-1 2,-24 1-2,24 0 3,-24-1 7,1-23-1,-1 0 0,1 24 0,-1-1 30,0-23-14,1 0 23</inkml:trace>
    </iact:actionData>
  </iact:action>
  <iact:action type="add" startTime="22328">
    <iact:property name="dataType"/>
    <iact:actionData xml:id="d5">
      <inkml:trace xmlns:inkml="http://www.w3.org/2003/InkML" xml:id="stk5" contextRef="#ctx0" brushRef="#br0">19636 6137 0,'24'0'63,"23"-23"-55,0 23 9,-23 0-9,-1 0-1,1 0 2,23 0-1,0 0 0,-23 0 0,23 0 1,0 0-2,-23 0 3,23 0-5,-23 0 6,-1 0-5,1 0 2,-1 0-1,1 0 19,0 0-20,-1 0 3,24 0 1,-23 0-4,47 0 2,-48 0 0,1 0 7,0 0-6</inkml:trace>
    </iact:actionData>
  </iact:action>
  <iact:action type="add" startTime="28688">
    <iact:property name="dataType"/>
    <iact:actionData xml:id="d6">
      <inkml:trace xmlns:inkml="http://www.w3.org/2003/InkML" xml:id="stk6" contextRef="#ctx0" brushRef="#br0">17087 7459 0,'24'0'104,"-1"0"-97,1 0 2,23 0-3,0 0 3,-23 0-1,23 0 1,0 0-2,1 24 2,-1-24-2,-24 0 2,48 0-2,-24 0 2,1 0-2,-1 0 2,0 0-1,0 0 2,0 0-4,-23 0 4,23 0-4,0 0 4,-23 0 3,23 0-6,-23 0 2,23 0 0,0 0-1,24 0 0,-24 0 0,-23 0 0,47 0 0,-24 0-1,-24 0 2,25 0-1,-25 0 0,1 0-1,-1 0 1,1 0 1,0 0-2,-1 24 2,1-24-1,-1 0 2,1 0-4,0 0 4,23 0-4,0 0 9,-23 0-7,-1 0 26,1 0-12</inkml:trace>
    </iact:actionData>
  </iact:action>
  <iact:action type="add" startTime="31672">
    <iact:property name="dataType"/>
    <iact:actionData xml:id="d7">
      <inkml:trace xmlns:inkml="http://www.w3.org/2003/InkML" xml:id="stk7" contextRef="#ctx0" brushRef="#br0">16804 6680 0,'-24'0'111,"24"24"-78,0 0-26,0-1 1,0 1 1,0-1-2,0 1 2,0 0-1,0-1 0,0 1-1,0-1 3,0 1 8,0 0-13,0-1 3,24 1 10,-24-1-12,0 1 4,0 0-5,0-1 4,24 1 8,-24-1-2,0 1-7,0 0 7,23 23-6,-23-24 14,0 1 2,0 0 7,0 23-23,0-24 22,24 1-24</inkml:trace>
    </iact:actionData>
  </iact:action>
  <iact:action type="add" startTime="33353">
    <iact:property name="dataType"/>
    <iact:actionData xml:id="d8">
      <inkml:trace xmlns:inkml="http://www.w3.org/2003/InkML" xml:id="stk8" contextRef="#ctx0" brushRef="#br0">16828 6609 0,'118'24'49,"-24"0"-45,24-24 4,47 0 1,-23 23 0,-24 1-1,-24-24 0,1 24 0,-25-24 0,-22 23-1,22-23 2,-46 0-1,23 24 0,24-24 1,-47 0-2,46 23 2,-22-23-3,-25 24 5,48-24-6,0 0 4,-24 0 1,24 0 0,-24 0-7,-23 0 5,23 0 1,-24 0-1,1 0-1,23 0 1,-23 0 1,23 0-1,-23 0 0,23 0 0,-24 0-1,1 0 18,0 0 217,-24 47-236,0 0 4,0 24-4,0-24 4,0 1-6,0-1 9,0-24-9,0 1 4,0 0 1,0-1-1,0 24 0,0-23-1,0 23 10,0-23-9,0-1 56,0 1-48,0 0 0</inkml:trace>
    </iact:actionData>
  </iact:action>
  <iact:action type="add" startTime="39656">
    <iact:property name="dataType"/>
    <iact:actionData xml:id="d9">
      <inkml:trace xmlns:inkml="http://www.w3.org/2003/InkML" xml:id="stk9" contextRef="#ctx0" brushRef="#br0">23247 4556 0,'47'0'103,"47"0"-92,-23 0-5,0 0 2,0 0 0,0 0 0,-1 0 0,48 0 0,-23 0 0,-1 0-1,24 23 2,-47-23-1,0 0-1,0 0 2,-1 0-2,-22 0 2,22 0-1,-22 0-2,-1 0 11,-24 0-8,25 0-1,22 0 1,-46 0-2,47 0 0,0 0 2,-24 0 2,24 0-6,-1 0 5,1 0-4,24 0 1,23 0 0,-24 0 3,0 0-2,-23 0 0,24 0-1,-25 0 1,48 0 0,-47 0 0,24 0 1,23 0-1,0 0-1,-48 0 2,25 0-2,-48 0 2,47 0 0,-23 0-2,24 0 2,-48 0-2,47 24 2,-23-24-3,0 0 5,23 0-5,-23 0 4,-47 0-5,-1 0 5,25 0-4,-25 0 10,1 0-8,-1 0 0,1 0 16,0 0-8,-1 0 360,24 0-360,1 0 1,-25 0-9,24 0-1,-23 0 1,23 0 9,-23 0-8,-1 0 6,25 0-8,-25 0 74</inkml:trace>
    </iact:actionData>
  </iact:action>
  <iact:action type="add" startTime="48552">
    <iact:property name="dataType"/>
    <iact:actionData xml:id="d10">
      <inkml:trace xmlns:inkml="http://www.w3.org/2003/InkML" xml:id="stk10" contextRef="#ctx0" brushRef="#br0">25017 3730 0,'94'23'151,"1"-23"-143,23 24 1,0-24-1,47 23 1,-47 1-2,47-24 1,0 0-1,-47 0 3,0 0-3,24 24 3,-95-24-5,0 0 4,-23 0-1,-1 0 8,1 0 6,0 0-4,-1 0 22,1 0-32,-1 0 40,1 0-38,0 0 4,-1 0 2,1 0-8,-1 0 15,25 0-15,-25 0 1,24 0-1,-23 0 0,47 0-1,-24 0 1,0 0 1,24 0-2,0 0 2,-24 0-2,-23 0 2,23 0-2,-23 0 2,23 0-1,0-24 7,-23 24 1,23 0 1,24 0-9,-48 0 0,24 0 2,-23 0-5,23 0 6,24 0-5,-24 0 9,-23 0-6,-1 0-1,1 0-1,0 0 2,-1 0 31,1 0-24,-1 0 17,1 0-24,0 0-3,-1 0 281,1 0-246,-1 0-17,25 0-8,-25 0 8,1 0 15</inkml:trace>
    </iact:actionData>
  </iact:action>
  <iact:action type="add" startTime="57328">
    <iact:property name="dataType"/>
    <iact:actionData xml:id="d11">
      <inkml:trace xmlns:inkml="http://www.w3.org/2003/InkML" xml:id="stk11" contextRef="#ctx0" brushRef="#br0">23318 4343 0,'23'0'24,"48"0"-17,-47 0 4,23 0-6,-24 0 5,25 0-3,-25 0 2,1 0-3,-1 0 5,1 0-5,0 0 10,-1 0 0,1 0-7,23 0-3,-23 0 3,23 0-1,-24 0 0,48 0 8,-47 0-9,-1 0 2,1 0-2,0 0 5,23 0-4,-24 0-3,1 0 10,23 0 2,-23 0-1,-1 0-6,25 0 4,-25 0-7,1 0 2,23 0-1,0 0 8,0 0-8,-23 0 8,0 0-9,-1 0 10,1 0 23,-1 0-1</inkml:trace>
    </iact:actionData>
  </iact:action>
  <iact:action type="add" startTime="62121">
    <iact:property name="dataType"/>
    <iact:actionData xml:id="d12">
      <inkml:trace xmlns:inkml="http://www.w3.org/2003/InkML" xml:id="stk12" contextRef="#ctx0" brushRef="#br0">24993 4367 0,'24'0'183,"47"0"-176,-24 0 1,24 0 1,-48 0-1,24 0 0,1 0 0,-25 0 7,1 0-6,-1 0 5,1 0-4,0 0-3,-1 0 3,1 0-3,-1 0 1,1 0-1,0 0 4,-1 0-5,24 0 0,-23 0 3,0 0-1,-1 0 0,1 0 0,-1 0 0,25 0 1,-25 0-1,24 0 0,-23 0-1,23 0 0,24 0 2,-24 0 8,-23 0-9,23 0 8,-23 0 8,23 0-16,0 0 7,0 0-4,0 0-4,1 0 2,-25 0-4,1 0 8,23 0-8,0 0 10,-23 0-7,-1 0-1,1 0 2,0 0 7,-1 0-8,1 0 9,-1 0-1,25 0-9,-25 0 9,1 0-8,-1 0 0,25 0 2,-25 0 7,24 0-12,-23 0 5,0 0 3,23 0-5,0 24 9,-23-24-10,-1 0 1,25 0 1,-1 0 7,-24 0-8,1 0 0,0 0-1,-1 0 2,1 0 7,-1 0-7,1 0 7,23 0-10,-23 23 5,-1-23-5,25 0 3,-25 0 8,1 0-12,-1 0 356,1 0-326,0 0-22,-1 0 138</inkml:trace>
    </iact:actionData>
  </iact:action>
  <iact:action type="add" startTime="71720">
    <iact:property name="dataType"/>
    <iact:actionData xml:id="d13">
      <inkml:trace xmlns:inkml="http://www.w3.org/2003/InkML" xml:id="stk13" contextRef="#ctx0" brushRef="#br0">4201 8191 0,'24'0'191,"-1"0"-183,1 0 1,0 0-1,23 0-1,0 0 9,-23 0-7,-1 0-1,48 0-1,-47 0 2,-1 0-1,1 0-1,-1 0 3,1 0-4,0 0 7,-1 0-10,24 0 8,-23 0 5,0 0-10,-1 0 5,24 0-6,-23 0 1,23 0 4,-23 0-2,-1 0 0,25 0-1,-1 0 10,-24 0-9,25 24-1,-25-24 9,1 0-8,-1 0 0,1 0 2,0 0 38,-1 0-41,1 0 9,-1 0 39,1 0-46,0 0 7,-1 0 0,1 0 47</inkml:trace>
    </iact:actionData>
  </iact:action>
  <iact:action type="add" startTime="73064">
    <iact:property name="dataType"/>
    <iact:actionData xml:id="d14">
      <inkml:trace xmlns:inkml="http://www.w3.org/2003/InkML" xml:id="stk14" contextRef="#ctx0" brushRef="#br0">4036 8120 0,'-24'-23'144,"24"-25"-118,0 25-20,0-1 4,0-23-4,0 0 4,24 23-5,-24-23 7,0 23-7,0-23 4,0 24-2,24-25 2,-24 1 7,0 24-11,0-1 5,0 0-3,0 1 18</inkml:trace>
    </iact:actionData>
  </iact:action>
  <iact:action type="add" startTime="80585">
    <iact:property name="dataType"/>
    <iact:actionData xml:id="d15">
      <inkml:trace xmlns:inkml="http://www.w3.org/2003/InkML" xml:id="stk15" contextRef="#ctx0" brushRef="#br0">8756 7483 0,'24'0'255,"-1"0"-245,1 0 4,0 0-6,-1 0 2,1 0 12,-1 0-12,1 0-4,0 0 4,-1 0-4,1 0 27,-1 0-18,1-24 0,0 24 42,-1 0-41,1 0 23,-1 0-14,1 0 23,0 0-16,-1 0-24,1 0 24,-1 0-8,1 0-5,0 0 97</inkml:trace>
    </iact:actionData>
  </iact:action>
  <iact:action type="add" startTime="88362">
    <iact:property name="dataType"/>
    <iact:actionData xml:id="d16">
      <inkml:trace xmlns:inkml="http://www.w3.org/2003/InkML" xml:id="stk16" contextRef="#ctx0" brushRef="#br0">7836 7247 0,'23'0'134,"1"0"-125,23 23 1,-23-23-5,23 0 7,0 0-7,-23 0 9,-1 0 3,1 0-9,0 24-2,-1-24 11,1 0-9,23 0 0,-23 24 1,-1-24 6,1 0-6,-1 0-1,1 0 15,0 0-14,23 0 7,-24 0-6,1 0 7,0 0-12,-1 23 5</inkml:trace>
    </iact:actionData>
  </iact:action>
  <iact:action type="add" startTime="101432">
    <iact:property name="dataType"/>
    <iact:actionData xml:id="d17">
      <inkml:trace xmlns:inkml="http://www.w3.org/2003/InkML" xml:id="stk17" contextRef="#ctx0" brushRef="#br0">21241 9088 0,'0'-24'88,"0"1"-65,-24-1 13,1 24 0,-1-23-25,0 23-6,24-24 3,-47 0 8,24 24 8,-1 0-16,0 0 1,24-23-2,-23 23 3,-1 0-4,1-24 5,-25 24 5,1-23-10,24 23 10,-25 0-5,25 0-7,-24 0 8,23 0-8,-23 0 12,23 0-8,1 0 17,-1 0-9,0 0-1,-23 0-7,24 0 19,-1 0-22,0 0 22,-23 0-22,47 23 11,-23-23 0,-1 24-8,0-1 0,24 1 0,-23-24 1,-24 24-1,47-1-2,-24 1 4,0-24-3,24 23 2,-23 25 7,-1-48-8,1 47 0,23-23 1,-24-1-2,0 1 3,24-1-4,-23 1 4,-1 23 6,24-23-10,-23-1 10,-1 25-5,0-25-6,24 24 11,0 1-9,-23-48 1,23 47 1,-24-47-1,1 47 0,-1 0-1,24-23 9,0 23-8,0-23 16,0-1-15,0 1 0,0-1 14,0 1-13,-24-24 4,24 24-7,0-1 7,0 1-12,-23 0 9,23-1-6,0 1 5,0-1-3,0 1 0,0 0 9,0-1 1,0 1-1,0-1 16,0 1-23,-24 0 8,24 23-11,0-24 10,0 1 0,-23 0-5,23-1 1,0 1 4,0-1 8,0 1-15,0 0-2,0-1 10,0 1-10,0-1 9,-24 25-7,24-25 24,0 1-26,0 23 9,-24 0-5,24-23-7,0 23 9,0 0-9,0-23 6,0 23-5,-23 0 10,23 1-4,0-25-6,-24 24 5,24-23-2,0 0 0,0-1-1,-23 24 1,23-23 10,0 0-11,0 23 1,-24 0 2,24-23-5,0 23 4,-24 0-2,24 24 9,0-47-5,0 23-5,0 24 5,0-24-6,0 0 5,0 24-5,0-24 3,0 0 1,0 24 0,0-47-3,0 46 3,0-22-2,0 22 2,0 1-2,0 0 2,0 0-1,0 0 0,0 0 0,0-24-1,0 24 2,0-1-2,0-46 2,0 47-1,0 0 2,0-48-4,0 48 4,0 24-4,0-48 5,0 47-6,0 1 5,0-25-4,0 25 1,0-24 2,0 23-2,0-47 2,0 24-2,0 24 1,0-48 1,0 24-3,0 23 4,0-47-3,0 24 1,0 0 1,0-24-1,0 0 1,0 24-3,0-24 4,0 0-4,0 48 3,0-71-1,0 46 0,0 25 0,24-1 3,-24-70-7,0 47 7,24-24-5,-24-24 1,0 25 1,0-1 0,23 0 0,-23 0 1,0-23-2,0-1 2,0 25-2,0-25 2,0 24-2,0-23 2,0 47-2,0-24 2,0-23 0,0 23-3,0-23 5,0 23-5,0-24 5,0 1-7,0 0 8,0 23-8,0-24 8,0 25-7,0-25 1,0 24 4,24 1-2,-24-1 0,23 0 2,-23-23-5,0-1 3,0 24 1,24 1-1,-24-25 7,0 25-7,0-1 0,0 0 0,0 0 0,24 0 2,-24 24-3,23-47 2,-23 47-3,24-24 5,-1 0-6,-23 0 6,24 0-5,-24 1 5,24-25-7,-24 24 5,0 1-2,23-25 2,1 25-2,23 46 4,-23-47-5,-1-23 3,1 47-2,-1-24 0,-23-24 1,24-23 1,0 71-2,-1-71 10,-23 24-9,0-1-1,24-23 2,-1 71 2,25 24-6,-48-72 3,47 48 0,-24-24 2,1 1 7,0-25-5,-1 1 45,1-24-41,-1 0 1,1 0-11,0 0 11,-1 0 6,1 0 2,23 0 6,0 0-19,0-24 2,1 24-7,-25-23 0,48-1 1,-24 24 0,-23-24 1,23 24-1,24 0-1,-48-23 2,1 23-2,0 0 2,-1-24-1,1 24 9,23-24-11,-23 1 5,23-1-6,24 1 6,-48-1-6,1 0 10,23 1-13,-23-1 5,23 24 2,-24-23 2,1-25-7,0 48 5,-1-23-1,1-1 7,-24 1 1,23 23 0,1-24-7,0-23-2,23-24 10,-24 47-9,25-23 1,-48 24-2,23-25 3,1 1-4,-1 0 4,1 0-5,0-1 6,-24 1-5,23 0 5,1-24-6,-1 24 6,-23-24-6,24 0 5,0 1-4,-24 22 1,0-22 1,23 46 1,-23-70-2,24 46 3,-1 1-4,-23 0 3,0 0-2,0-24 2,0 24-2,0-48 2,0 1-2,0 23 1,0-47 2,0-24-4,0 71 8,0-47-11,0 24 8,0 0-7,0 23 8,0-24-7,0 1 6,0-24-8,0 47 6,0 24-2,0-48 2,0 1-1,0 0 1,0-1-2,0-46 2,0 70-1,0-24 0,0 1 0,0 23 0,0 24 1,0 0-2,0-1 3,0-46-4,0 0 4,0 23-4,0 24 4,0-24-4,0-24 4,0-23-4,0 47 5,0-47-6,0 24 2,0 0 2,0-1 0,0 48-3,0-24 2,0 0 0,0 48 1,0-48-2,0 0 2,0 0 7,-23-23-10,23 47 4,-24-24-2,24 0 0,0 0 1,-23-23-2,-1-1 1,24 48 0,-24 0 2,24-24-4,0 0 5,0 24-6,0-24 6,0 24-7,0 23 8,0-46-7,0 46 2,-23-23 2,23 23-2,0 1 2,-24-25-1,1-22 0,23 46 0,0 0-1,0-23 2,-24 24-3,24-25 3,-24 25-1,1-25 10,-1-22-11,1 22 3,-1 1-4,0-24 4,24 24-5,-23 24 10,-24-48-11,23 0 6,0-23-6,1 46 2,-24-46 4,47 47-2,-24-1 0,0 1-1,24 24 1,-23-25 0,23 25 0,-24-1 1,1 1-2,-1-1 2,24-23-2,-24-24 2,1 0-2,-1 48 2,1-48 0,-25 0-2,48 24 2,-23 23-2,-1-23 2,24 0-2,0 23 3,-23 0-4,-1-23 5,-23-24 1,47 24 6,0 24-2,-24 23-10,24-24 3,-23 0-1</inkml:trace>
    </iact:actionData>
  </iact:action>
  <iact:action type="add" startTime="115992">
    <iact:property name="dataType"/>
    <iact:actionData xml:id="d18">
      <inkml:trace xmlns:inkml="http://www.w3.org/2003/InkML" xml:id="stk18" contextRef="#ctx0" brushRef="#br0">14066 15226 0,'24'0'143,"47"0"-134,-1 0-2,25 0 3,-72 0-4,48 0 5,-47 0-6,47 0 6,-24 0-7,0 0 9,0 0-9,0 0 8,-23 0-8,0 0 3,-1 0 3,1 0 54</inkml:trace>
    </iact:actionData>
  </iact:action>
  <iact:action type="add" startTime="117881">
    <iact:property name="dataType"/>
    <iact:actionData xml:id="d19">
      <inkml:trace xmlns:inkml="http://www.w3.org/2003/InkML" xml:id="stk19" contextRef="#ctx0" brushRef="#br0">5830 15273 0,'23'0'79,"1"0"-63,-1 0-10,1 0 4,0 0 9,23 0-15,-24 0 8,25 0-8,-1 0 13,0 0-8,-23 0 7,-1 0-10,24 0 10,-23 0-7,0 0 7,-1 0-9,1 0 11,-1 0-11,1 0 1,0 0 9</inkml:trace>
    </iact:actionData>
  </iact:action>
  <iact:action type="add" startTime="133585">
    <iact:property name="dataType"/>
    <iact:actionData xml:id="d20">
      <inkml:trace xmlns:inkml="http://www.w3.org/2003/InkML" xml:id="stk20" contextRef="#ctx0" brushRef="#br0">15954 17232 0,'24'-23'447,"-24"-1"-407,0 0-9,0 1 2,0-1-1,0 1-16,0-1 16,0 0-16,0 1-7,-24 23 6,1-48-8,23 25 26,-24 23-18,0-24 1,24 1 0,-23 23-7,-1-24 7,1 0-9,-1 1 27,0-1-18,1 24 1,-1-23-11,1 23 10,-1 0 7,-23-24-15,23 0 17,1 1-10,-1 23-7,0 0 8,1 0 9,-1-24-17,1 24 15,-1 0-7,0 0-5,1 0 5,-24-23-10,-24-1 10,24 24 0,-1-24-9,25 24 9,-24 0-8,23 0 0,-23 0 0,23 0 8,1 0-7,-1 0-2,0 0 1,1 0 0,-1 0 1,1 0-1,-25 0 0,1 0 1,24-23-2,-25 23 2,25 0-2,-24 0 1,23-24-1,0 24 4,1 0-5,-1 0 4,-23 0 3,23 0-5,1 0 0,-24 0 0,23 0 0,-23 0-1,0 0 6,-1 0 1,1 0 0,0 0 3,23 0-1,-23 24-7,24-24-2,-25 0 3,-22 23-5,46-23 12,-23 24-6,0 0 1,-1-1 13,-22 1-2,70-1-6,-24 1-1,0-24 0,1 0-9,23 24 1,-24-24 1,1 23-2,-1 1 42,0-1-39,1 1-6,23 0 30,-24 23-18,1-24 8,23 25-17,-24-25 1,24 1 9,0 0-9,0-1 0,0 1 0,0-1 0,-24 1 0,24 0 16,0-1-13,0 24 2,0-23-5,0 23 7,0-23-7,0-1 1,0 1-2,0 0 1,0-1 17,0 24-18,0-23 18,24 0-10,0-1 2,-24 24-9,47-23 0,0 23 0,-47-23 0,47 23 0,-23-23 10,-1-1-12,1-23 26,0 0-23,-1 0-3,1 24 2,23 0 8,-23-24-8,-1 23 0,48 1 1,0-1-1,-24-23-1,47 48 2,-23-48 0,-24 0-2,1 23 2,22-23-3,-22 24 5,-1-1-5,-24-23 4,1 0-4,0 0 2,-1 0 0,24 0 1,1 0 6,-25 0-7,48-23-1,-24 23 1,0 0 1,1 0-2,22 0 1,-46-24 0,23 24 1,24-23-1,-47 23 0,23-24 0,-24 24-1,1-24 3,0 24-3,23-23 2,-24 23 6,25-24-7,-25 1 2,1 23-5,-1-24 4,25 0 1,-25 24-3,1-23 0,-1-1 0,1 0 2,0 24-2,23-23 2,-47-1-1,47 1 0,24-48 0,-24 47-2,-47 1 4,47-25-3,0 25 2,-23-1 6,0 1-6,-1-1 9,1 0-11,-1 1 2,-23-1-3,0 1 4,24-1-4,-24 0 4,24-23-5,-1 24 20,-23-1-10,0 0 88,0 1-54</inkml:trace>
    </iact:actionData>
  </iact:action>
  <iact:action type="add" startTime="137576">
    <iact:property name="dataType"/>
    <iact:actionData xml:id="d21">
      <inkml:trace xmlns:inkml="http://www.w3.org/2003/InkML" xml:id="stk21" contextRef="#ctx0" brushRef="#br0">7010 17775 0,'23'0'112,"48"0"-105,-24-24 3,24 1-4,0-24 2,0 23 0,-24-23 0,-23 23-1,23-23 3,-24 47-4,25-47 4,-25 23-4,1 24 4,-1-47-2,1 0 0,0 23 1,23-70-3,-24 47 4,1-1-3,0-22 3,-1 46 6,-23 0-11,24 24 4,-24-23-2,0-1 5,23 0-8,-23 1 28,0-1-16,0 1 16,-23-1-15,23 0-9,-24 24 0,1-23 8,-25-24 0,-22-1 0,22 48-9,-22-23 4,22-1-6,-22 1 7,-25-1-7,24 0 1,24 1 4,-24 23-3,24-24 1,24 1 1,-48-1-2,47 24 1,-23-24 1,0 1-1,23 23-2,1-24 4,-25 24 4,1 0-5,24 0-1,-25-23 2,1 23-4,0 0 4,0 0-4,23 0 3,-23 0 9,23 0-12,1 0 5,-1 0-6,0 0 2,-23 0 1,24 0 2,-48 0-3,0 0 1,47 0-2,-46 0 4,22 0-3,-22 0 2,46 23-1,-47 1 0,0 23 0,48-23 0,-24-1 0,-1 1 0,25-24 0,-1 0 8,1 23-8,23 1 8,-48 0-1,25-1-6,-1 24-1,1-47-1,-1 24 2,0 47-2,1-71 11,23 23-12,-24 1 3,24 23 7,-23-23-10,23-1 4,0 25-2,0-25 0,0 1 0,0 23 0,0-23 1,0 23-2,0-23 2,0 23-2,0 0 2,0-23 8,0-1-1,0 1 5,0 23-12,0 0 6,23 0-6,1-23 6,-1 0-6,1-1-1,0 1-1,23-1 9,-47 1 8,47-24-6,-47 24-12,71-1 9,-48 1-11,1-24 3,23 23 0,-23-23 1,23 24 0,-23-24-2,-24 24 3,23-24-2,1 0 3,-1 0-3,25 0 9,-25 23-7,24-23-1,24 24 0,0 0 0,-24-24 0,24 0-1,-24 0 2,0 0-1,1 0 0,-1 0 0,24 23 1,0-23-2,-1 0 3,-46 0-4,23 0 4,0 0 3,-23 0-4,0 0 15,-1 0-8,1 0-9,-1 0 18,1 0-1,0 0 368,23 0-344,-24-23-16,25 23 24,-25 0-32,-23-24-9,24 24 50,-1-24-42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1T15:17:03.3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074">
    <iact:property name="dataType"/>
    <iact:actionData xml:id="d0">
      <inkml:trace xmlns:inkml="http://www.w3.org/2003/InkML" xml:id="stk0" contextRef="#ctx0" brushRef="#br0">4720 13668 0,'0'-24'249,"71"24"-210,-47 0-32,23 0 3,0-24-3,-23 24 2,47 0-1,-24 0 0,0 0 9,-23 0-11,-1 0 3,24 0 1,1 0-6,-1 0 4,0 0 3,-23 0-5,23 0 2,-24 0-1,1 0 11,0 0-10,-1 0-1,1 0 1,-1 0 2,1 0 4,23 0-6,-23 0 8,-1 0-7,1 0 8,0 0 5,-1 0-12,1 0 7,-1 0-11,1 0 9,0 0-8,-1 0 3</inkml:trace>
    </iact:actionData>
  </iact:action>
  <iact:action type="add" startTime="28066">
    <iact:property name="dataType"/>
    <iact:actionData xml:id="d1">
      <inkml:trace xmlns:inkml="http://www.w3.org/2003/InkML" xml:id="stk1" contextRef="#ctx0" brushRef="#br0">10762 18837 0,'47'0'89,"1"24"-81,-1-24-1,0 0 2,47 0-2,1 24 2,-1-24-1,1 23 0,-25-23-1,25 24 3,-24-24-4,-48 23 5,1-23-6,-1 0 6,1 0-7,0 0 30</inkml:trace>
    </iact:actionData>
  </iact:action>
  <iact:action type="add" startTime="30266">
    <iact:property name="dataType"/>
    <iact:actionData xml:id="d2">
      <inkml:trace xmlns:inkml="http://www.w3.org/2003/InkML" xml:id="stk2" contextRef="#ctx0" brushRef="#br0">16355 8923 0,'0'47'136,"0"0"-128,0-23 0,0-1 1,0 25-3,0 23 4,0-24-4,-23-24 5,23 48-5,0-24 3,0 1-2,0 22 3,0-46-4,0 70 3,0-23-1,0 0-1,0-24 1,0 24 0,0-24 0,0 1 0,0 22 1,0 1-2,0-24 1,0 48 1,0-1-2,0-47 1,0 24 1,0-24-1,0-23 1,0 0-3,0-1 4,0 1-4,0 23 4,0-23-4,0 23 3,0-23-2,0-1 17,0 1-15,0-1 6,0 1-8,0 0 2</inkml:trace>
    </iact:actionData>
  </iact:action>
  <iact:action type="add" startTime="31203">
    <iact:property name="dataType"/>
    <iact:actionData xml:id="d3">
      <inkml:trace xmlns:inkml="http://www.w3.org/2003/InkML" xml:id="stk3" contextRef="#ctx0" brushRef="#br0">16190 10646 0,'0'24'119,"0"23"-111,47 0 0,-23 24 0,-24-47 0,24 23 0,-24 0 0,23-23 0,-23 23 0,0-24 0,24 1 143,-1-24-142,-23-47 7,48 0-8,-25 47 0,-23-48 1,24 1-2,-1 47 1,-23-47 0,0 23 8,24 1-7</inkml:trace>
    </iact:actionData>
  </iact:action>
  <iact:action type="add" startTime="32691">
    <iact:property name="dataType"/>
    <iact:actionData xml:id="d4">
      <inkml:trace xmlns:inkml="http://www.w3.org/2003/InkML" xml:id="stk4" contextRef="#ctx0" brushRef="#br0">16591 13172 0,'24'0'80,"0"0"-73,-1 0 9,25 0-7,-25 0 6,1 0-6,-1 0-2,25 0 3,-25 0-5,1 0 6,23 0-5,-23 0 4,-1 0-4,24 0 3,-23 0 5,0 0 3</inkml:trace>
    </iact:actionData>
  </iact:action>
  <iact:action type="add" startTime="33460">
    <iact:property name="dataType"/>
    <iact:actionData xml:id="d5">
      <inkml:trace xmlns:inkml="http://www.w3.org/2003/InkML" xml:id="stk5" contextRef="#ctx0" brushRef="#br0">16757 12936 0,'-24'0'32,"1"23"-17,-1 1 17,0 0-24,1-1 0,-1 1 8,0 0-4,1-1 0,-1 1-3,24-1-2,-23-23 9,-1 24-9,0-24 34,24 24-26,-23-24 18,-1 0-25,24 23 88,0 1-79,0-1 0,24 1-3,-1-24-6,-23 24-1,71-1 12</inkml:trace>
    </iact:actionData>
  </iact:action>
  <iact:action type="add" startTime="78507">
    <iact:property name="dataType"/>
    <iact:actionData xml:id="d6">
      <inkml:trace xmlns:inkml="http://www.w3.org/2003/InkML" xml:id="stk6" contextRef="#ctx0" brushRef="#br0">14892 11118 0,'24'24'112,"-1"-24"-41,1 0-38,0 0-26,-1 0 18,1 0-19,-1 0 27,1 0-17,0 0 0,-1 0 39,1 0-45,-1 0 45,1 0 9,0 0-38,-24-24-20,23 24 26,1 0-8,-1-23 169</inkml:trace>
    </iact:actionData>
  </iact:action>
  <iact:action type="add" startTime="81067">
    <iact:property name="dataType"/>
    <iact:actionData xml:id="d7">
      <inkml:trace xmlns:inkml="http://www.w3.org/2003/InkML" xml:id="stk7" contextRef="#ctx0" brushRef="#br0">6136 13904 0,'-23'0'103,"23"-24"-96,0-47 3,23 48-3,1 23 2,-24-48-2,24 1 1,-1 0 0,1 23 1,-1-46-2,1 46 3,0 0-3,-1-23 1,1 47-1,-24-47 1,23 23 1,1 24 6,-24-23-8,24-1 3,-1-23 5,1 23-6,-1 1-1,1-24 0,23-24 0,-23 47 3,-24 1-7,47-25 4,-47 25 3,24 23-5,-1-24 3,-23 0-3,24 1 5,0-1-6,-1 1 3,1-1 1,-1 0-3,25 1 2,-48-1 9,23 24-9,1 0 1,-1-23 7,25-1-1,-1 24 9,-24 0-15,1-24-2,0 24 2,-1-23-1,24 23 7,-23 0-5,0 0-4,23 0 5,47 0-6,-47 0 6,48 0-6,-1 23 2,-23 1 3,23 0-3,-70-1 2,23-23-3,0 0 3,-23 24-2,23-1 3,0 1 5,-47 0-7,48-1 1,-1 1-2,47 23 2,-23-23-2,0 23 3,0 0-4,-24-23 4,-24-1-4,25 1 16,-1 0-8,-47-1 8,23-23-7,25 47-7,-48-23-1,23-24 2,24 24-3,-47-1 10,0 1-7,24 23 7,-24-23-9,24-1 3,-1 1 7,-23-1-10,24 1 2,-24 0 13,23-1-5,1 1-10,0 23 11,-24-23-4,23-1-5,1 1-3,-1-1 10</inkml:trace>
    </iact:actionData>
  </iact:action>
  <iact:action type="add" startTime="83307">
    <iact:property name="dataType"/>
    <iact:actionData xml:id="d8">
      <inkml:trace xmlns:inkml="http://www.w3.org/2003/InkML" xml:id="stk8" contextRef="#ctx0" brushRef="#br0">8213 13054 0,'0'0'0,"0"-24"23,24 1-7,0-1 9,-1-23 15,1-24-24,-1 47-9,25-23 2,-1-24 1,-24 24-4,1 24 2,23-25-1,-23 25 1,-1 23-1,1-71 1,0 47 2,23-23-2,-47 24-1,23-1 2,1 0-2,-24 1 1,24-1 0,-1 1 0,1-1 1,-1 0-1,25-23 1,-25 23-3,1-23 4,23 24-4,0-25 4,-23 25-3,-1-1 3,25 1-5,-25-1 4,1 0-3,23-23 2,-23 47 1,-1-23 0,1-1-1,23 0 0,-47 1-1,47-24 2,-23 47-2,-1-24 1,25-23-1,-25 23 3,1 24 6,-1-23-9,1-1 1,0 0 1,-1 24-3,1-23 12,23-1-11,-23 24 10,-24-23-9,23 23 15,1 0-14,-1 0-3,25 0 10,-25 0-7,24 0 3,24 0-6,-24 0 1,1 0 0,22 0 1,-46 0 0,23 0 0,-23 0 0,23 0 0,-23 23 0,-1 1 1,1-24 0,-1 0-3,1 47 4,23-23-4,0-1 5,1 24-5,-1-23 5,0 0-6,0 23 4,0-24-2,1 25-1,-25-48 3,48 47-1,-47-24 0,46 25 1,-22-25-2,22 1 1,-22-1 1,-1-23-1,0 24 0,24 23 8,-24-23-10,-23-1 4,23-23-2,0 24-1,-23 0 1,70 23 2,-70-23-5,23-24 5,0 23-2,0 1 3,-23-24-7,23 23 8,0 1-9,-23-24 14,-24 24-10,23-24 2,1 0 0,23 23 6,0 1 10,-23-1-9,0-23 7,-1 0-13,1 0 13,-1 24 9,1-24-8,0 24-8</inkml:trace>
    </iact:actionData>
  </iact:action>
  <iact:action type="add" startTime="85362">
    <iact:property name="dataType"/>
    <iact:actionData xml:id="d9">
      <inkml:trace xmlns:inkml="http://www.w3.org/2003/InkML" xml:id="stk9" contextRef="#ctx0" brushRef="#br0">13240 17327 0,'0'23'97,"0"-46"-73,24-48-17,-1-24 2,-23 72-2,24-72 3,-24 24-3,24-23-1,-24 47 3,47-48 0,-24-46-3,1 46 3,23-23 0,-23 48-3,-1-25 4,1 24-2,0 24 1,-1-24-3,-23 0 4,24 24-3,-1 24 2,-23-25-3,0 1 5,24 24-6,0-25 3,-24-22 1,23 22-3,-23 1 2,24-24 0,-1 0 1,25 24-1,-25-24 1,-23-23-2,47 47 1,-23 23 0,0-47 1,-24 24-2,47-24 1,-24 48 9,-23-1-10,24-23 3,-24 23-4,24-46 4,-1 22-4,1 1 3,-24 0-2,23-24 4,-23 47-6,24-46 6,-24 46-7,0 0 5,0-23 0,24 0-3,-24-24 12,23 48-10,-23-25-1,0 1 1,0 24 0,24-25 0,-1 1 0,-23 24 0,0-1 0,0-23 1,24 23-1,0-23 0,-24 23-1,23-23 10,1 0-7,-1 23-4,-23-23 9,0 23-4,48-23-5,-25 24 0,1-25 20,23 1 5,-23 24-15,23-1 0,-24 0 1,1 1-9,47 23 0,-24-24 8,-23 1-10,-1 23 5,24-24-5,-23 0 5,23 1-5,0 23 4,1-24-4,22 1 2,-22 23 0,22 0-2,-46-24 4,23 0-2,-23 24 0,-1 0 8,25-23-9,-25 23 1,24-24 1,24 1-1,-47 23 8,-1 0-9,48-24 3,-24 0 6,1 24-10,-1-23 5,0-1-6,24 0 4,-24 1 9,-23 23-3,-24-24-8,47 24-1,-24-23 3,25 23 7,-25 0-9,48-24 2,-47 24-1,-1 0 0,1-24-1,23 24 2,-23-23 7,-1 23-8,24 0 8,1 0-6,-25-24-3,24 24 2,1 0-3,-25 0 2,1 0 0,-1 0 2,25 0-3,-25 0 1,1 0-1,0 0 9,-1 0-8</inkml:trace>
    </iact:actionData>
  </iact:action>
  <iact:action type="add" startTime="92178">
    <iact:property name="dataType"/>
    <iact:actionData xml:id="d10">
      <inkml:trace xmlns:inkml="http://www.w3.org/2003/InkML" xml:id="stk10" contextRef="#ctx0" brushRef="#br0">7789 17327 0,'0'23'80,"0"1"-70,0-1 7,0 25-12,0-25 2,0 24 3,0-23-3,0 23 1,0 0 0,0-23 0,0 23-1,0 0 3,0 1 5,0-25-7,0 25 0,0-25 0,0 24 8,0-23-7,0 23 8,0-23-10,0-1 8,0 1-5,0 0 7</inkml:trace>
    </iact:actionData>
  </iact:action>
  <iact:action type="add" startTime="95363">
    <iact:property name="dataType"/>
    <iact:actionData xml:id="d11">
      <inkml:trace xmlns:inkml="http://www.w3.org/2003/InkML" xml:id="stk11" contextRef="#ctx0" brushRef="#br0">10149 18200 0,'-24'0'160,"0"-24"-153,24-46 10,0-1-10,0 47 1,0-47 0,0 1 0,24 22 0,-24-46-1,0 23 2,24 0-2,-24 24 3,23 0-2,-23 23 2,24 1-4,-24-1 9</inkml:trace>
    </iact:actionData>
  </iact:action>
  <iact:action type="add" startTime="97251">
    <iact:property name="dataType"/>
    <iact:actionData xml:id="d12">
      <inkml:trace xmlns:inkml="http://www.w3.org/2003/InkML" xml:id="stk12" contextRef="#ctx0" brushRef="#br0">9771 11024 0,'24'0'17,"-1"0"-11,-23 23 5,0 1-5,0 23 1,24-23 2,-24 23-3,0 0 3,0-23 0,23-1-1,-23 1-1,0 0 1,0-1 1,0 1-2</inkml:trace>
    </iact:actionData>
  </iact:action>
  <iact:action type="add" startTime="100011">
    <iact:property name="dataType"/>
    <iact:actionData xml:id="d13">
      <inkml:trace xmlns:inkml="http://www.w3.org/2003/InkML" xml:id="stk13" contextRef="#ctx0" brushRef="#br0">16308 12440 0,'0'24'63,"0"47"-54,0 47-2,0-24 4,0-23-7,0 23 5,0-23 0,0 0-1,0-47-1,0 23 0,0-24 3,0 1-3,0 0 2</inkml:trace>
    </iact:actionData>
  </iact:action>
  <iact:action type="add" startTime="115674">
    <iact:property name="dataType"/>
    <iact:actionData xml:id="d14">
      <inkml:trace xmlns:inkml="http://www.w3.org/2003/InkML" xml:id="stk14" contextRef="#ctx0" brushRef="#br0">30941 5996 0,'-24'-24'40,"0"24"-17,1 0 10,-24 24-17,-1-1-7,-22 1-3,-25 23 3,-117 48-1,117-48 0,-70 47 0,47-47 1,-47 24-2,23 24 1,24-48 2,-23 47-4,-1-23 3,1 24-1,46-48 1,-46 47-2,70-47 3,0 24-5,24-24 4,23 1-1,-23-1-2,23-24 4,-23 25 0,0-1-4,23 0 2,-46-23-1,46-1 1,0 25 1,1-48-1,-24 23 0,70-23 47,95 0-46,-47 0-2,0 0 3,23 0-4,1 0 4,-25 0-3,25 0 0,23 0 3,-24 24-1,1-24-4,-1 23 4,0 1-1,-70-24-2,23 24 3,0-1 0,-23 1 7,23-24-9,-47 23 10,0 25 6,0-1-15,0 24 0,-47 23 1,-71 48-1,24-1 1,-24 48-3,-48-47 4,72-48-3,-48 24 1,1 0 0,-72 24 2,1 0-4,0-24 0,70-48 3,24 1-2,71-24 3,0 1-3,-1-1 2,1-24-1,0 25-1,23-25 10,24 24-2,0-23-7,0 0 9,0-1-9,0 24-1,71 1 3,47-1-4,24-23 4,-1 46-3,48-46 1,-24 0-1,48-1 5,-48 1-7,-71-1 1,1 25 3,-48-25 1,24 24-4,-48-23 2,1 0 0,-24 23 1,24 0-1,-24-23 0,0 46-1,0 1 1,0 0 0,-24 24 3,-70 93-5,-24-46 2,-24 23 0,-47 24-1,0 0 3,1 0-3,22-24 2,25-47-3,-24 24 3,70-1-1,24-70 0,-47 47-2,71-71 2,47-23 2,-23 23-1,23-23-3,0 23 13,0-23-13,23-1 2,24 24-2,24 1 4,24-1-3,23 0 1,23 0 0,72 48 1,-119-48-1,48 47 0,-72-23-2,-22-24 4,-48-23-2,0 70 2,0 1-5,0 46 6,0-46-6,-48 70 6,1-23-5,0-48 0,0 48 4,23-119-4,-47 72 4,48-1-3,-1 1 1,1-24 1,23 23-1,0-23-1,0 0 1,0 23 0,23 48 0,48-1-1,23 1 3,1-48-3,70 72 2,-118-96-1,24-46 1,-47 0-3,23-1 5,-47 1-6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1T15:17:03.3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625">
    <iact:property name="dataType"/>
    <iact:actionData xml:id="d0">
      <inkml:trace xmlns:inkml="http://www.w3.org/2003/InkML" xml:id="stk0" contextRef="#ctx0" brushRef="#br0">11966 11236 0,'23'-23'271,"1"23"-254,0 0-7,23 0-2,-24 0-4,25 0 6,-25 0-3,1 0 2,23 0-3,24-24 4,-48 24-3,1 0 6,0 0-8,-1 0 9,1 0-4,-1 0-5,1 0 7,0 0-6,23 0 0,0 0 3,-23 0-2,-1 0 1,1-24 2,23 24 6,-23 0-10,23 0 10,-24 0-7,25 0-1,-1-23-1,-24 23 10,1 0-9,0 0 0,-1 0 8,1 0 0,23 0 0,0 0-8,-23 0 0,23 0 0,-23 0 0,23 0 1,-24 0-2,1 0 1,23 0 0,0 0 8,-23 0-9,0 0 1,-1 0 1,1 0-2,23 0 27,-23 0-27,23 0 9,-24 0-1,1 0-4,0 0 11</inkml:trace>
    </iact:actionData>
  </iact:action>
  <iact:action type="add" startTime="13176">
    <iact:property name="dataType"/>
    <iact:actionData xml:id="d1">
      <inkml:trace xmlns:inkml="http://www.w3.org/2003/InkML" xml:id="stk1" contextRef="#ctx0" brushRef="#br0">14231 11189 0,'0'-24'96,"24"24"-87,23 0 0,0 0-3,48 0 1,23 0 1,0 0 1,47 0-1,0 0 1,-47 0-1,47 0-2,-47 0 3,48 0-1,-48 0 0,47 0-1,-24 0 2,72 0-1,-48 0 2,24 0-4,0 0 4,23 0-4,24 0 4,0 0-4,-47 0 5,47 0-5,-71 0 1,0 48 1,1-48 0,-72 0 0,0 0-1,-23 0 2,0 0 0,0 0-2,-48 0 1,25 0-1,-25 0 2,48 0-1,-24 0 1,-23 0-2,23 0 1,-23 0 1,-1 0 8,1 0-12</inkml:trace>
    </iact:actionData>
  </iact:action>
  <iact:action type="add" startTime="44641">
    <iact:property name="dataType"/>
    <iact:actionData xml:id="d2">
      <inkml:trace xmlns:inkml="http://www.w3.org/2003/InkML" xml:id="stk2" contextRef="#ctx0" brushRef="#br0">14633 9419 0,'0'23'80,"0"24"-74,-48 48 7,25-48-9,-1-23 8,24 23-9,0 0 7,-23-23-2,23 23 1,-24-24-2,0 25 1,24-25 0,-23 25 0,23-25 16,0 1-18,0-1 90</inkml:trace>
    </iact:actionData>
  </iact:action>
  <iact:action type="add" startTime="45369">
    <iact:property name="dataType"/>
    <iact:actionData xml:id="d3">
      <inkml:trace xmlns:inkml="http://www.w3.org/2003/InkML" xml:id="stk3" contextRef="#ctx0" brushRef="#br0">14279 9891 0,'0'23'54,"0"25"-44,0-1 6,23-24-9,1 25 10,-24-25-10,0 1 2,0 23 7,23-47-9,1 24 105,0-24 1,-1 0-105,1 0-1,23-24 1,-23 24 2,-1-24 5,-23 1-1,24 23 3,-1-24-1,1 1 8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1T15:17:03.3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76">
    <iact:property name="dataType"/>
    <iact:actionData xml:id="d0">
      <inkml:trace xmlns:inkml="http://www.w3.org/2003/InkML" xml:id="stk0" contextRef="#ctx0" brushRef="#br0">10219 17610 0,'0'-24'152,"71"24"-146,-24-47 3,48 23-1,-1 1 0,48-1 1,-71 1-2,-1-1 1,25 0 0,-1-23-1,-70 47 3,23-23-2,0 23 0,0-24 0</inkml:trace>
    </iact:actionData>
  </iact:action>
  <iact:action type="add" startTime="2904">
    <iact:property name="dataType"/>
    <iact:actionData xml:id="d1">
      <inkml:trace xmlns:inkml="http://www.w3.org/2003/InkML" xml:id="stk1" contextRef="#ctx0" brushRef="#br0">11045 17091 0,'48'0'159,"-1"0"-142,-24 0-6,25 0 2,-25 0-5,-23 23-1,24-23 0,23 24 1,-23-1 34,-1-23-18,1 0-15,-1 0 21,1 24 66,-24 0-88,0 23 8,0 0-7,0 0 7,-24-23-9,1-1 1,-24 48 0,23-24 1,0-23-1,24 0 0,-23-1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1T15:17:03.3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7862">
    <iact:property name="dataType"/>
    <iact:actionData xml:id="d0">
      <inkml:trace xmlns:inkml="http://www.w3.org/2003/InkML" xml:id="stk0" contextRef="#ctx0" brushRef="#br0">2950 8687 0</inkml:trace>
    </iact:actionData>
  </iact:action>
  <iact:action type="add" startTime="79477">
    <iact:property name="dataType"/>
    <iact:actionData xml:id="d1">
      <inkml:trace xmlns:inkml="http://www.w3.org/2003/InkML" xml:id="stk1" contextRef="#ctx0" brushRef="#br0">2124 7790 0</inkml:trace>
    </iact:actionData>
  </iact:action>
  <iact:action type="add" startTime="81821">
    <iact:property name="dataType"/>
    <iact:actionData xml:id="d2">
      <inkml:trace xmlns:inkml="http://www.w3.org/2003/InkML" xml:id="stk2" contextRef="#ctx0" brushRef="#br0">3210 7743 0</inkml:trace>
    </iact:actionData>
  </iact:action>
  <iact:action type="add" startTime="82445">
    <iact:property name="dataType"/>
    <iact:actionData xml:id="d3">
      <inkml:trace xmlns:inkml="http://www.w3.org/2003/InkML" xml:id="stk3" contextRef="#ctx0" brushRef="#br0">4296 7837 0</inkml:trace>
    </iact:actionData>
  </iact:action>
  <iact:action type="add" startTime="83326">
    <iact:property name="dataType"/>
    <iact:actionData xml:id="d4">
      <inkml:trace xmlns:inkml="http://www.w3.org/2003/InkML" xml:id="stk4" contextRef="#ctx0" brushRef="#br0">6042 7790 0</inkml:trace>
    </iact:actionData>
  </iact:action>
  <iact:action type="add" startTime="94189">
    <iact:property name="dataType"/>
    <iact:actionData xml:id="d5">
      <inkml:trace xmlns:inkml="http://www.w3.org/2003/InkML" xml:id="stk5" contextRef="#ctx0" brushRef="#br0">9441 8380 0,'23'0'111,"48"-24"-91,-24 24-12,-23 0 11,47 0-8,-24 0 8,0 0 1,0 0 4,0 0-7,1 0 3,-1 0 0,0 0-2,-23 0 4,-1 0-5,1 0 3,-1 0 34,25 0-34,-25 24 3,24-24-4,-23 0 1,23 0 1,-23 0-2,-1 0 4,25 0-7,-25 0 22,1 0-10,-1 0 236,1 0-236,23-71-21,-47 0 13,47-23 0,-23-1 0,0 25 1,-1-25 0,1 48 1,-24 23-2,23-46 2,-23 22-3,0 1 1,24-47-1,-24-1 0,0 72 2,0-48-3,0 47 18,0 1-17,0-1-9,0-23 12,0 0-3,-24-1-12,1-46 17,-1 47-6,24 0 3,-23-24-2,-1 24 7,0-48-7,1 24 3,23-47 1,0 95-1,0-48-3,-24 47-1,24 1 2,0-1 3,-23 0-6,-1 24 44,-47 0 2,-70-23-40,46-1-5,48 24-9,-24 0 2,-47 0 10,95 0-9,-119 0-4,-94 0 16,118 0-7,24-23 3,23 23 0,-24-24-2,-46 24 3,46 0 0,1 0-4,47 0 2,0 0 0,-1 0 0,1 0 4,-24 24-5,-47-1 1,48-23 4,22 0 1,25 0-7,-1 0-8,-23 0 2,0 0 9,23 0 13,1 0 100,23 24-106,0 23-18,0 0 15,0 24-16,0 23 17,0 95 3,0-47-4,23-95-7,-23 24 2,0 47 0,24 0 0,-1-47 3,-23 47-4,0-71 2,0 48-4,0-48 5,0 47-2,0 48 0,0-71 0,0-24 4,0 24-4,0-24 0,0 0 0,0 0 14,0-23-16,0 0 8,24 23 97,23-47-102,0 23 5,1 1-15,-25-24 6,1 0-4,47 0 7,23 0 0,-23 0 3,-48 0-3,1 0 0,23 0 0,-23 0-6,-1 0 4,1 0 1,0 0 13,-1 0-11,1 0-9,23 0 6,24 0 3,-24 0 0,24 0 0,-48 0 43</inkml:trace>
    </iact:actionData>
  </iact:action>
  <iact:action type="add" startTime="99556">
    <iact:property name="dataType"/>
    <iact:actionData xml:id="d6">
      <inkml:trace xmlns:inkml="http://www.w3.org/2003/InkML" xml:id="stk6" contextRef="#ctx0" brushRef="#br0">10621 8663 0,'0'47'84,"23"-23"-64,-23 47-12,0 0 12,0-1 0,0 72 0,0 23 2,0-94-6,24 47 1,-1-23-1,1-1-2,-24-47 9,0 48-8,0-48 5,24 24-1,-24-48 2,23 25-1,-23-1 0,24-24 0,-24 1 2,0 47-4,0-24 1,23 0 0,25-23 190,-1-1-196,71 1-6,-24-24 12,24 24-1,-71-24 2,24 0-5,0 0 1,94 0 3,-70 0-2,70 0 3,-47 0-2,47 23 0,-71-23 2,-70 0 123,0 0-124,-1 0 8,1 0-18,-1 0 11,1 0-13,23 0 13,0 0-1,-23 0 0,23 0 1,-23 0 0,47 0 1,-48 0-1,1 0 181,-24-23-184,0-1 3,0-23-13,0-48 13,0-93 0,0-1-1,0 0 0,0 47-4,0 71 5,0-70 0,0-25 1,0 72-1,0 0 3,0-24-5,0 47 3,0-24-2,23 25 1,-23-25 3,0 72-5,0-1-9,-47 24 141,-47 0-127,-48 0-6,48 0 3,-166 24 1,119-24-9,70 0 9,-47 0-10,23 0 6,-70 23 2,-24 24 1,95-47 0,70 0 3,1 0 29,-1 0-31,1 0-8,-48 24-6,47-24 17,-23 0-8,0 0 3,23 0 2,-23 0-1,23 0 13,1 0-24,-1 24 11,-23-24-8</inkml:trace>
    </iact:actionData>
  </iact:action>
  <iact:action type="add" startTime="102957">
    <iact:property name="dataType"/>
    <iact:actionData xml:id="d7">
      <inkml:trace xmlns:inkml="http://www.w3.org/2003/InkML" xml:id="stk7" contextRef="#ctx0" brushRef="#br0">2101 7672 0</inkml:trace>
    </iact:actionData>
  </iact:action>
  <iact:action type="add" startTime="103917">
    <iact:property name="dataType"/>
    <iact:actionData xml:id="d8">
      <inkml:trace xmlns:inkml="http://www.w3.org/2003/InkML" xml:id="stk8" contextRef="#ctx0" brushRef="#br0">13476 11354 0,'0'24'131,"24"-1"-112,-24 25-9,0-25 34</inkml:trace>
    </iact:actionData>
  </iact:action>
  <iact:action type="add" startTime="120813">
    <iact:property name="dataType"/>
    <iact:actionData xml:id="d9">
      <inkml:trace xmlns:inkml="http://www.w3.org/2003/InkML" xml:id="stk9" contextRef="#ctx0" brushRef="#br0">14515 6869 0,'0'0'9,"-71"47"8,0 1-4,47-25 3,-94 48 2,-118 141-4,118-117 9,48-24-15,-25 0 3,-23 23 3,-47 71 7,-71 0 2,165-94-1</inkml:trace>
    </iact:actionData>
  </iact:action>
  <iact:action type="add" startTime="121557">
    <iact:property name="dataType"/>
    <iact:actionData xml:id="d10">
      <inkml:trace xmlns:inkml="http://www.w3.org/2003/InkML" xml:id="stk10" contextRef="#ctx0" brushRef="#br0">12910 6987 0,'-24'0'25,"48"47"-10,23-23 4,47 23-10,-46 0 0,164 119 9,-70-48 5,46 23 1,1 48-5,0-47 3,-24 23 0,-94-94-6,0-48-2,-71 1 16,23-24 0,1 24-15,0-24 11</inkml:trace>
    </iact:actionData>
  </iact:action>
  <iact:action type="add" startTime="122726">
    <iact:property name="dataType"/>
    <iact:actionData xml:id="d11">
      <inkml:trace xmlns:inkml="http://www.w3.org/2003/InkML" xml:id="stk11" contextRef="#ctx0" brushRef="#br0">10243 10977 0,'-47'0'41,"-95"70"-31,48 1 5,-48 0-9,-117 71 10,-48 23 6,-189 47 0,284-94 2,70-23-5,119-95 77</inkml:trace>
    </iact:actionData>
  </iact:action>
  <iact:action type="add" startTime="123469">
    <iact:property name="dataType"/>
    <iact:actionData xml:id="d12">
      <inkml:trace xmlns:inkml="http://www.w3.org/2003/InkML" xml:id="stk12" contextRef="#ctx0" brushRef="#br0">8544 11118 0,'0'0'1,"118"24"15,-24 47-3,1-24 15,70 94-6,-71-46 0,48-1 0,-24 1 1,-47-48-2,-1 0 1,-22-23-9,-25-1 9,24 1-13,-23-24 25,0 0 79</inkml:trace>
    </iact:actionData>
  </iact:action>
  <iact:action type="add" startTime="129333">
    <iact:property name="dataType"/>
    <iact:actionData xml:id="d13">
      <inkml:trace xmlns:inkml="http://www.w3.org/2003/InkML" xml:id="stk13" contextRef="#ctx0" brushRef="#br0">2714 8286 0,'0'47'126,"0"-24"-112,0 1-2,0 0 3,0-1 0,24-23 196,0 0-200,-1-23 10,1 23-5,-24-24-1,23 0 10,1 24-1,0 0-8,-24-23 44,23 23-40,1 0-4,23 0 0,47 0-6,-23 47 6,-47-23-11,47 94 8,-71-95 8,23 24-6</inkml:trace>
    </iact:actionData>
  </iact:action>
  <iact:action type="add" startTime="130550">
    <iact:property name="dataType"/>
    <iact:actionData xml:id="d14">
      <inkml:trace xmlns:inkml="http://www.w3.org/2003/InkML" xml:id="stk14" contextRef="#ctx0" brushRef="#br0">3446 8356 0,'0'0'10,"24"0"14,-1 24 191,-23 0-194,-23-24-5,-25 0 0,1 0 1,24 0-4,-1 23 6,0-23-4,-23 0 1,24 0 1,-25 24 1,1-24-1,-24 0-1,1 0 0,46 0-1,0 0-4,1 0 33,-1 0-29,-23 0 1,23 0-2,1 0 5,-1 0-5,1 0 6,23-24-4,-24 24 1,0 0-1,1 0 3,-24-23-4,23 23 2,-23 0 0,23-24-1,1 24 1,-1-24 1,48 24 97,46-23-96,-22 23-2,93 0-2,1 0 1,-71 0-2,-1 0-12,-46 0 13,23 0 4,-23 0 5,23 0 0,-23 0 9,-1 0-17,1 0 2,-1 23 107,-23 1-103,-23-24-11</inkml:trace>
    </iact:actionData>
  </iact:action>
  <iact:action type="add" startTime="133861">
    <iact:property name="dataType"/>
    <iact:actionData xml:id="d15">
      <inkml:trace xmlns:inkml="http://www.w3.org/2003/InkML" xml:id="stk15" contextRef="#ctx0" brushRef="#br0">15860 11047 0,'0'0'10,"-47"48"6,23-1 1,-47-24-1,48 1 0,-1 0 0,24-1-4,-24-23 5,1 24 2,23 47 1,0-24 1,23 47 3,48-23-7,-47-24 4,70-23 0,-23 0 3,71-24-6,-95 0 3,24 0 0,23 0 2,-47 0-6,-23-71 2,-24-118 1,0 47 0,-47 24 2,-1 24-9,25 70-2,-24-23 6,-48 47 13,24 0-16,48 0 3,-24 0-2,23 0-3,-23 0 2,0 24 2,-48 23-3,24 24 4,71-48 0</inkml:trace>
    </iact:actionData>
  </iact:action>
  <iact:action type="add" startTime="135357">
    <iact:property name="dataType"/>
    <iact:actionData xml:id="d16">
      <inkml:trace xmlns:inkml="http://www.w3.org/2003/InkML" xml:id="stk16" contextRef="#ctx0" brushRef="#br0">13877 13384 0,'0'0'9,"-23"0"10,-1 0 11,1 0-19,-25 0 44,48 142-38,24-24 4,47-47-8,-48-48 7,1 1 2,0-24-13,46 0 10,48 0 1,0 0 0,-70 0 4,46-47-7,-23-24 4,-24 0-1,-47 0 4,0 1-7,0-1 3,0-24 0,-47 48-5,23 47 13,-23 0-12,-24 0-4,24 0 3,0 0-10,23 0 7,-23 0 4,0 0-1,-24 0 2,24 0-2,23 0 0</inkml:trace>
    </iact:actionData>
  </iact:action>
  <iact:action type="add" startTime="138509">
    <iact:property name="dataType"/>
    <iact:actionData xml:id="d17">
      <inkml:trace xmlns:inkml="http://www.w3.org/2003/InkML" xml:id="stk17" contextRef="#ctx0" brushRef="#br0">13547 11047 0,'24'0'88,"23"0"-78,0 0 4,0 0-7,71 48 12,-71-48-5,1 23 33,-25-23-33,-23 24 0,24-24-9,-1 23 17,-23 1-7,-47 23 12,47-23-9,-23-24-13,-1 0 16,-23 23-4,23 1 98,71 23-95,48 24-1,-95-47-6,0-1 9,0 1-1,0 23-13,0-23 10,0 47 0,-47-48 2,23 24-3,-23 1 6,0-48-4,23 23 2,-23 1 3,0-24-7</inkml:trace>
    </iact:actionData>
  </iact:action>
  <iact:action type="add" startTime="140037">
    <iact:property name="dataType"/>
    <iact:actionData xml:id="d18">
      <inkml:trace xmlns:inkml="http://www.w3.org/2003/InkML" xml:id="stk18" contextRef="#ctx0" brushRef="#br0">15482 12889 0,'24'0'9,"-1"23"3,-23 1 12,24 23-3,-24 95-3,0-95-2,0 0-4,24 0 7,-1-47 93,24 0-99,-23 0-4,23 0-6,24 0 12,-24 0-1,-23 0 164,-24-23-165,0-24 4,0-24-2,0 47 2,0 1 0,0 117 130,23-23-131,1 23-2,-24-70 2,0-1-6,0 25 4</inkml:trace>
    </iact:actionData>
  </iact:action>
  <iact:action type="add" startTime="142237">
    <iact:property name="dataType"/>
    <iact:actionData xml:id="d19">
      <inkml:trace xmlns:inkml="http://www.w3.org/2003/InkML" xml:id="stk19" contextRef="#ctx0" brushRef="#br0">3540 7365 0,'0'23'103,"0"25"-91,0 46 4,0 24-2,24-23 2,-24-25-7,24-22-3,-24 70 12,0-48-2,0-46-2,23 0-1,-23-1 3,0 24-1,0 72 3,24-1-4,-1-24 1,-23-23 0,0-48 0,0 1 1,0 0-1,-47-95 138,0-71-138,23 71-5,24 1 11,-23-1-18,23 0 14,0-47-1,0 47 0,0 47 0,0-117 1,0 70-2,0 47-3,0 1-6,0-1 9,0 1-3,0-1 4,0 0-1,0 1 14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1T15:53:46.0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2290">
    <iact:property name="dataType"/>
    <iact:actionData xml:id="d0">
      <inkml:trace xmlns:inkml="http://www.w3.org/2003/InkML" xml:id="stk0" contextRef="#ctx0" brushRef="#br0">30351 4721 0,'0'24'135,"-24"23"-126,24 24 0,-24-24-3,24 24 5,-23 23-5,23-23 4,-24-24-4,24 48 5,-23-48-6,23-24 6,-24 25-6,24-25 2,0 1 2,0-1-1,0 1 0,0 0 0,0-1 0,-24 1 0,24-1 0,0 1 0,0 0 0,0-1 0,-23 1 0,23-1 8,0 1 17,0 23-26,0 0 9,0-23 0,0 0 0,0-1-6</inkml:trace>
    </iact:actionData>
  </iact:action>
  <iact:action type="add" startTime="53299">
    <iact:property name="dataType"/>
    <iact:actionData xml:id="d1">
      <inkml:trace xmlns:inkml="http://www.w3.org/2003/InkML" xml:id="stk1" contextRef="#ctx0" brushRef="#br0">30044 5689 0,'-24'0'63,"24"23"-47,0 1-8,24 0 7,-24-1 2,47 24-1,-47-23-7,24-24-3,-24 24 4,0-1 7,0 1-1,23-24-2,-23 24 3,24-1-10,-1-46 193,1-25-192,23 1 0,24-24-1,-47 48 0,-1-1 4,-23 0-5,24 1 10,-24-1-7,23 24-1</inkml:trace>
    </iact:actionData>
  </iact:action>
  <iact:action type="add" startTime="59370">
    <iact:property name="dataType"/>
    <iact:actionData xml:id="d2">
      <inkml:trace xmlns:inkml="http://www.w3.org/2003/InkML" xml:id="stk2" contextRef="#ctx0" brushRef="#br0">19258 11638 0,'24'0'120,"23"0"-112,-23 0 0,23 0 0,-23 0 8,46 0-6,-46 0-4,47 0 3,23 0-3,24 0 3,0 0-1,-47 0 0,47 0 0,-24 0 0,1 0-1,-1 0 2,-47 0-2,24 0 2,0 0-1,-24 0-1,0 0 2,1 0-1,-25 0 1,24 0-2,1 0 8,-25 0 1,1 0 9,-1 0-17,1 0-1,0 0 1,23 0 1,-24 0-1,1 0 0,0 0 2,23 0-4,-24 0 2,1 0 16,0 0-8,-1 0 0,24 0 8,-23 0-7,0 0-10,23 0 4,-24 0 2,1 0-6,0 0 2,-1 0 7,1 0-8,-1 0 15,1 0-5,0 0-3,-1 0-7,1 0 0,-1 0 16,1 0 0,0 0-8,-1 0 0,1 0 48</inkml:trace>
    </iact:actionData>
  </iact:action>
  <iact:action type="add" startTime="67154">
    <iact:property name="dataType"/>
    <iact:actionData xml:id="d3">
      <inkml:trace xmlns:inkml="http://www.w3.org/2003/InkML" xml:id="stk3" contextRef="#ctx0" brushRef="#br0">16167 5217 0,'0'-24'112,"23"24"-103,-23 24-2,24-24 1,23 71 0,-47-48 1,24 1-2,-1-1 3,24 25-4,1-25 9,-1 1-4,-24-1-5,25 1 1,-25-24 2,-23 24-1,71 23-1,-47-47 1,-24 23 0,47 1 2,-23 0-3,23-1 9,-24 1-8,1-1 0,0-23 0,-1 24 0,-23 0 0,24-24 1,-1 23-2,1 1 2,0-1-2,23-23 2,-47 24-2,23 0 1,25-1 0,-25-23 17,1 24-18,23 0 0,0-1 2,0 1 14,1-1-14,-48 1 0,23-24-2,1 0 1,-1 24 0,25-1 0,-25-23 0,1 24 0,23-1 8,-23-23-7,-1 0-2,24 24 2,-23 0-2,23-1 3,-23-23-4,-1 24 5,25-24-6,22 23 2,-46-23 10,0 24-9,23-24 0,-47 24 0,23-24 0,25 0 0,-25 0 8,24 0-8,-23 23 0,23-23-1,-23 0 1,23 0 1,0 0 0,-23 24-2,23-24 2,-23 0-2,-1 0 9,24 0-6,-23 0-5,23 0 6,-23 0-6,23 0 7,-23 0-7,-1 0 3,24 0 0,-23 0 0,23 0 0,-23 0 0,-1 0 0,25 0 0,-1 0 0,0 0 0,24 0 0,-48 0 0,48 0 1,0 0-2,-47 0 1,-1 0 0,24 0 1,1 0 6,-25 0-7,24 0 2,1 0-5,-25 0 4,1 0-1,23 0 2,-23 0 4,-1 0-6,1 0 0,23 0 3,-23-24-6,-1 24 5,24 0-3,1-23 0,-1-1 8,-24 24-6,1 0 7,0 0-8,-1-24 0,1 24 8,-1 0-7,1-23-2,23 23 9,-23 0-1,-1 0 1,1-24-7,0 1 7,-1 23-8,1-24 0,23 24 0,0-24 9,-23 1-2,-1 23-7,1-24-1,0 24 2,-1 0 7,1 0-7,-1-23-2,1-1 9,23 0-6,-23 24-4,23-23 3,-23 23 8,23 0-12,-24 0 12,1 0-9,0-24 0,-1 24-1,24-23 1,-23 23 1,23-24-2,0 24 2,-23-24-2,23 24 2,24 0-1,-24 0 0,24 0 0,0-23 0,-48 23 1,48 0-2,0-24 3,-24 24-5,24-24 6,0 1-5,0 23 4,-24-24-4,47 1 5,-23 23-7,0-24 6,-24 24-4,0 0 3,24-24-1,-24 24 7,-23 0-5,23 0-3,0-23 0,-23 23 2,-1 0-1,25 0 0,-1-24 8,-24 24-7,1 0-1,23-23-1,-23 23 2,47 0 8,-24-24-3,0 24-6,-23 0 0,23-24-1,-24 24 2,1-23-1,0 23 0,-1 0 0,1 0-1,23 0 2,-23 0-1,23-24 0,0 24-1,0 0 2,24-23-1,-24 23 0,0 0 0,24-24 0,0 24 0,-47 0 1,23-24-2,24 24 3,-24-23-4,0 23 10,24 0-5,-48-24-6,1 24 6,0 0-6,-1 0 2,24 0 2,-23 0-1,23 0 8,-23 0-8,-1 0 0,1-23 0,0 23 0,-1 0-1,1 0 2,-1 0-1,25 0 3,-25 0-6,1 0 12,23 0-10,-23 0 3,-1 0-4,24 0 4,1 0-4,-25 0 2,24 0 0,1 0 3,-25 0-6,1 0 3,-1 0 0,25 0 0,22 0 0,-22 0-1,22 0 2,25 0-1,-48 0 0,47 0 0,-23 0 0,24 0 0,-25 0 0,1 0 0,24 0 0,-48 0 0,94 0 1,-93 23-2,46-23 2,-23 24-2,23-24 3,-47 0-4,48 23 4,-1 1-4,-23-24 4,47 0-4,-71 24 4,71-1-4,-47-23 1,47 0 2,-71 0-2,0 0 3,24 0-3,0 24 1,0-24 0,-24 23 1,0-23-2,48 24 2,-24 0 6,-48-24-7,24 23 1,24 1-2,0-1 3,23 1-5,-23 0 6,-47-24-5,47 23 5,-24 1-6,0-24 5,24 23-4,0 1 3,-1 0-3,25-24 3,-24 23 0,-24 1-2,24 0 0,-24-24 2,0 23-2,-23-23 1,23 24 1,0-24-1,0 47 0,24-23-1,0-1 3,-24 1-2,0-1 1,24 1-2,-24 0 2,0-24-3,1 23 4,-1 1-5,24-1 5,-24 1-4,0 0 6,47 23-7,-46-24 5,22 1-3,25 23 2,-48-23-4,24-24 3,0 47 2,-48-47-2,24 24-1,1-1 1,22 1-2,-22 23 5,22 0-5,1-23 4,0 0-3,-24-1 11,0 1-11,24 23 0,-47-23 1,47 23 2,-1-24-3,1 1 1,-47 0-1,70 23 4,-47-24-6,48 25 6,-24-25-5,-24 1 3,24 23-4,-48-47 4,24 24 0,-23-1-1,23-23-2,0 24 4,1-1-4,22 1 4,-22 0-4,22-1 2,-46 1 2,47-1-4,0 1 3,-24-24-1,0 24 2,24-1-4,-48-23 4,1 24-4,0 0 2,23-24-1,0 23 10,24 24-10,-24-23 2,47 23 1,-23 0-5,0-23 5,0 23-2,-48-23 2,25-24-5,-1 47 3,0-23-1,-23 23 2,23-24-1,0 1 1,0 0-1,0 23-1,1 0 2,-1-23-3,0-1 6,-23 1-7,-1-1 6,1 1-7,-1 0 9,25-1-9,-25 1 11,1 0 2,23 23-1,0-24-6,-47 1-4,47-24 3,24 47-3,-71-23 3,47-1-2,-23-23 10,-24 24-9,47 0 0,-23-1-1,-1-23 3,1 24-2,0-1 6,-1 1 2,1-24 0,-1 24 73</inkml:trace>
    </iact:actionData>
  </iact:action>
  <iact:action type="add" startTime="75059">
    <iact:property name="dataType"/>
    <iact:actionData xml:id="d4">
      <inkml:trace xmlns:inkml="http://www.w3.org/2003/InkML" xml:id="stk4" contextRef="#ctx0" brushRef="#br0">18078 5146 0,'-23'0'72,"-1"24"-57,24-1-6,-23 48-1,-25 94 8,25-118-9,-1 48 1,-23-1 2,47-23-4,-47 47 3,23-23-2,1-25 0,-1 25 1,0-1 1,1 1-1,-1-25 1,1 25-3,-25-1 3,25 48-1,-1-71 0,24 47 1,-23-71-2,23 47 4,-24-46-5,24-25 3,-24 48-3,24-47 4,0-1-4,0 1 9,-23-1-3</inkml:trace>
    </iact:actionData>
  </iact:action>
  <iact:action type="add" startTime="76067">
    <iact:property name="dataType"/>
    <iact:actionData xml:id="d5">
      <inkml:trace xmlns:inkml="http://www.w3.org/2003/InkML" xml:id="stk5" contextRef="#ctx0" brushRef="#br0">19778 5099 0,'0'23'87,"0"48"-79,0-47 2,0 47-5,0-1 5,0-46-3,0 47 2,0 0-3,0-48 3,0 72-1,0-25 0,0 1 0,0 24 0,0-1 0,0 24 0,0-71 0,0 48 0,0-1 0,0-23 0,0 0-1,0-24 2,-24 24 0,24-48-3,0 48 4,-24 0-4,24-47 11,0 23-7,0-23-4,0-1 4,0 1-4,0-1 3,0 25-2,-23-1 1,-1 0 0,1 24-1,23-48 2,-24 1-2,24 23 1,-24-23 2</inkml:trace>
    </iact:actionData>
  </iact:action>
  <iact:action type="add" startTime="77258">
    <iact:property name="dataType"/>
    <iact:actionData xml:id="d6">
      <inkml:trace xmlns:inkml="http://www.w3.org/2003/InkML" xml:id="stk6" contextRef="#ctx0" brushRef="#br0">21666 5028 0,'23'0'56,"1"0"-40,-1 23-7,-23 1-2,0 23 2,0 1-2,0-1 3,0 24-4,24 23 5,0 24-6,-24-71 3,47 48-1,-47-25 2,23-22-1,1 46-1,-24 1 1,24 23 0,-24-24 1,0 24-1,0 0 0,0 0 0,0 0-1,0 47 2,0-70-1,0 46 0,0-23 1,0-23-3,0-1 4,0 24-3,-24-47 3,24-24-4,0-23 4,-24 23-4,1-47 17,-1 24 33</inkml:trace>
    </iact:actionData>
  </iact:action>
  <iact:action type="add" startTime="78394">
    <iact:property name="dataType"/>
    <iact:actionData xml:id="d7">
      <inkml:trace xmlns:inkml="http://www.w3.org/2003/InkML" xml:id="stk7" contextRef="#ctx0" brushRef="#br0">23483 5358 0,'0'24'72,"47"23"-65,-47 0 2,47 24-1,-47 24 0,24-25-1,-24 1 2,23 24 0,1 46-2,0-23 2,-24 48-2,23-72 3,24 71-4,-47-70 4,0-48-4,24 24 2,-24 0-1,0-24 4,0 24-6,0-1 4,0-22-1,0 22 0,-47 1 0,23 24 0,1-72 9,-1 24-11,24-23 11,-24 0-1</inkml:trace>
    </iact:actionData>
  </iact:action>
  <iact:action type="add" startTime="79555">
    <iact:property name="dataType"/>
    <iact:actionData xml:id="d8">
      <inkml:trace xmlns:inkml="http://www.w3.org/2003/InkML" xml:id="stk8" contextRef="#ctx0" brushRef="#br0">25489 5146 0,'23'0'55,"1"0"-40,0 0-7,-24 24 9,0 46-9,0 1 0,0 24 0,0-25-1,47 48 2,-47-47-2,0 0 2,0 0-1,-24 23 1,1 24-2,-1-23 2,-47 46-2,24-46 1,23-1 1,1-23-2,-1-24 0,1 0 2,-1 24-1,-23 0 3,23-71-7,1 47 6,-1 1-3,0-48 1,1 23 7,23 1-7,0-1 1,-24-23-1,24 24 8</inkml:trace>
    </iact:actionData>
  </iact:action>
  <iact:action type="add" startTime="80485">
    <iact:property name="dataType"/>
    <iact:actionData xml:id="d9">
      <inkml:trace xmlns:inkml="http://www.w3.org/2003/InkML" xml:id="stk9" contextRef="#ctx0" brushRef="#br0">27684 5122 0,'0'24'13,"0"0"-4,0 46-2,0 1 1,0 0 0,-24 23 1,24 1-3,-23-1 5,23 24-5,0-23 2,-24-48 0,24 71 0,0-24 0,-24 1 0,1 23 0,-1 23 0,24-23 3,-23 1-7,23-49 5,0 25-1,0-24 0,-24-24-1,24 0 2,0-23-1,0 23 0,0-24 0,0 1 0,0 0 16</inkml:trace>
    </iact:actionData>
  </iact:action>
  <iact:action type="add" startTime="81387">
    <iact:property name="dataType"/>
    <iact:actionData xml:id="d10">
      <inkml:trace xmlns:inkml="http://www.w3.org/2003/InkML" xml:id="stk10" contextRef="#ctx0" brushRef="#br0">29690 5099 0,'0'71'31,"0"23"-24,0-23 1,0 47 0,0 23 0,0 1 0,0-24 1,0 24-1,0-24 0,0 0 0,0 0 1,0 0-2,0 0 1,0-24 0,0 1 0,0-1 1,0-23-2,0 0 1,0 0 0,0-24 1,0 24-2,0-1 3,0-46-5,23 23 7,-23-23-8,0 23 20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DBFC0-00FC-4C8F-976D-30EC62A610F5}" type="datetimeFigureOut">
              <a:rPr lang="es-ES" smtClean="0"/>
              <a:t>11/12/2021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1E284-FB0A-4E60-AB2F-C5EDB034F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3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3802-D2A7-4F9B-A298-B6724A95229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6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AB98-F11C-41BE-AD23-51188374AF0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C51-CF59-472E-9ACB-A870AF9C7A4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6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0E230-057F-4806-8DE6-56E4A59C06F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1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4395-00A1-4745-94C3-8D2D82D4B53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7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77-4BA7-4147-9C3D-C58DC974567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08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1881-89A9-48E8-832C-0A99DEFC4FF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4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159E-8304-4B36-8F7B-03D18F6BF97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3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DCE1-9259-4ACA-81FA-8ACB3F38A66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8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B0B0-BE86-4057-BD87-337FEA3E269B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4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0392-110A-4E6C-B8F6-FFFBAE43FC33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6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9000">
              <a:schemeClr val="bg1"/>
            </a:gs>
            <a:gs pos="74000">
              <a:schemeClr val="accent1">
                <a:lumMod val="20000"/>
                <a:lumOff val="80000"/>
                <a:alpha val="8000"/>
              </a:schemeClr>
            </a:gs>
            <a:gs pos="90000">
              <a:schemeClr val="accent1">
                <a:lumMod val="40000"/>
                <a:lumOff val="60000"/>
                <a:alpha val="38000"/>
              </a:schemeClr>
            </a:gs>
            <a:gs pos="100000">
              <a:schemeClr val="accent1">
                <a:lumMod val="46000"/>
                <a:lumOff val="54000"/>
                <a:alpha val="82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AB74C-7D9C-4232-A3D2-4469BF94EF0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0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11.m4a"/><Relationship Id="rId7" Type="http://schemas.openxmlformats.org/officeDocument/2006/relationships/image" Target="../media/image4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6.jpeg"/><Relationship Id="rId11" Type="http://schemas.openxmlformats.org/officeDocument/2006/relationships/image" Target="../media/image10.png"/><Relationship Id="rId5" Type="http://schemas.openxmlformats.org/officeDocument/2006/relationships/image" Target="../media/image45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microsoft.com/office/2011/relationships/inkAction" Target="../ink/inkAction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12" Type="http://schemas.microsoft.com/office/2011/relationships/inkAction" Target="../ink/inkAction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0.png"/><Relationship Id="rId11" Type="http://schemas.openxmlformats.org/officeDocument/2006/relationships/image" Target="../media/image4.png"/><Relationship Id="rId5" Type="http://schemas.openxmlformats.org/officeDocument/2006/relationships/image" Target="../media/image52.png"/><Relationship Id="rId10" Type="http://schemas.openxmlformats.org/officeDocument/2006/relationships/image" Target="../media/image100.png"/><Relationship Id="rId4" Type="http://schemas.openxmlformats.org/officeDocument/2006/relationships/image" Target="../media/image3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0.png"/><Relationship Id="rId9" Type="http://schemas.microsoft.com/office/2011/relationships/inkAction" Target="../ink/inkAction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0.png"/><Relationship Id="rId12" Type="http://schemas.openxmlformats.org/officeDocument/2006/relationships/image" Target="../media/image18.jpeg"/><Relationship Id="rId17" Type="http://schemas.openxmlformats.org/officeDocument/2006/relationships/image" Target="../media/image10.png"/><Relationship Id="rId2" Type="http://schemas.openxmlformats.org/officeDocument/2006/relationships/audio" Target="../media/media4.m4a"/><Relationship Id="rId16" Type="http://schemas.openxmlformats.org/officeDocument/2006/relationships/image" Target="../media/image20.png"/><Relationship Id="rId1" Type="http://schemas.microsoft.com/office/2007/relationships/media" Target="../media/media4.m4a"/><Relationship Id="rId6" Type="http://schemas.openxmlformats.org/officeDocument/2006/relationships/image" Target="../media/image160.png"/><Relationship Id="rId11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microsoft.com/office/2011/relationships/inkAction" Target="../ink/inkAction3.xml"/><Relationship Id="rId10" Type="http://schemas.openxmlformats.org/officeDocument/2006/relationships/image" Target="../media/image28.png"/><Relationship Id="rId4" Type="http://schemas.openxmlformats.org/officeDocument/2006/relationships/image" Target="../media/image17.jpeg"/><Relationship Id="rId9" Type="http://schemas.openxmlformats.org/officeDocument/2006/relationships/image" Target="../media/image24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50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image" Target="../media/image30.png"/><Relationship Id="rId2" Type="http://schemas.openxmlformats.org/officeDocument/2006/relationships/audio" Target="../media/media6.m4a"/><Relationship Id="rId16" Type="http://schemas.microsoft.com/office/2011/relationships/inkAction" Target="../ink/inkAction5.xml"/><Relationship Id="rId1" Type="http://schemas.microsoft.com/office/2007/relationships/media" Target="../media/media6.m4a"/><Relationship Id="rId6" Type="http://schemas.openxmlformats.org/officeDocument/2006/relationships/image" Target="../media/image161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5" Type="http://schemas.openxmlformats.org/officeDocument/2006/relationships/image" Target="../media/image270.png"/><Relationship Id="rId10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200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9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1.png"/><Relationship Id="rId12" Type="http://schemas.openxmlformats.org/officeDocument/2006/relationships/image" Target="../media/image250.png"/><Relationship Id="rId2" Type="http://schemas.openxmlformats.org/officeDocument/2006/relationships/audio" Target="../media/media7.m4a"/><Relationship Id="rId16" Type="http://schemas.openxmlformats.org/officeDocument/2006/relationships/image" Target="../media/image10.png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11" Type="http://schemas.openxmlformats.org/officeDocument/2006/relationships/image" Target="../media/image31.jpg"/><Relationship Id="rId5" Type="http://schemas.openxmlformats.org/officeDocument/2006/relationships/image" Target="../media/image161.png"/><Relationship Id="rId15" Type="http://schemas.openxmlformats.org/officeDocument/2006/relationships/image" Target="../media/image33.png"/><Relationship Id="rId10" Type="http://schemas.openxmlformats.org/officeDocument/2006/relationships/image" Target="../media/image270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Relationship Id="rId14" Type="http://schemas.microsoft.com/office/2011/relationships/inkAction" Target="../ink/inkAction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1/relationships/inkAction" Target="../ink/inkAction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image" Target="../media/image300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media9.m4a"/><Relationship Id="rId7" Type="http://schemas.openxmlformats.org/officeDocument/2006/relationships/image" Target="../media/image39.jpe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46948" y="625985"/>
            <a:ext cx="52808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rgbClr val="002060"/>
                </a:solidFill>
              </a:rPr>
              <a:t>Global </a:t>
            </a:r>
            <a:r>
              <a:rPr lang="es-ES" sz="4000" b="1" dirty="0" err="1">
                <a:solidFill>
                  <a:srgbClr val="002060"/>
                </a:solidFill>
              </a:rPr>
              <a:t>Stability</a:t>
            </a:r>
            <a:endParaRPr lang="es-ES" sz="4000" b="1" dirty="0">
              <a:solidFill>
                <a:srgbClr val="002060"/>
              </a:solidFill>
            </a:endParaRPr>
          </a:p>
          <a:p>
            <a:r>
              <a:rPr lang="es-ES" sz="4000" b="1" dirty="0" err="1">
                <a:solidFill>
                  <a:srgbClr val="002060"/>
                </a:solidFill>
              </a:rPr>
              <a:t>Analysis</a:t>
            </a:r>
            <a:endParaRPr lang="es-ES" sz="4000" dirty="0"/>
          </a:p>
        </p:txBody>
      </p:sp>
      <p:pic>
        <p:nvPicPr>
          <p:cNvPr id="14" name="Picture 5" descr="C:\Javier\Trabajo\ANADE II\a32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8F9"/>
              </a:clrFrom>
              <a:clrTo>
                <a:srgbClr val="FAF8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7852">
            <a:off x="4294730" y="1852053"/>
            <a:ext cx="4392488" cy="331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eb.mit.edu/schlegel/www/2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8592" y="4025791"/>
            <a:ext cx="1530612" cy="132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Javier\Trabajo\ANADE II\fp-scien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04" y="2104165"/>
            <a:ext cx="2321051" cy="143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Javier\Trabajo\ANADE II\detached-delayed-eddy-simulation-flow-aircraft-landing-gear-fluent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4810" y="5394027"/>
            <a:ext cx="1855599" cy="124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Javier\Trabajo\ANADE II\Euler_tip_vort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125" y="625069"/>
            <a:ext cx="2055174" cy="159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2 CuadroTexto"/>
          <p:cNvSpPr txBox="1"/>
          <p:nvPr/>
        </p:nvSpPr>
        <p:spPr>
          <a:xfrm>
            <a:off x="6464407" y="2050258"/>
            <a:ext cx="926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err="1"/>
              <a:t>Tip</a:t>
            </a:r>
            <a:r>
              <a:rPr lang="es-ES" sz="1400" b="1" dirty="0"/>
              <a:t> </a:t>
            </a:r>
            <a:r>
              <a:rPr lang="es-ES" sz="1400" b="1" dirty="0" err="1"/>
              <a:t>vortex</a:t>
            </a:r>
            <a:endParaRPr lang="es-ES" sz="1400" b="1" dirty="0"/>
          </a:p>
        </p:txBody>
      </p:sp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004" y="1112678"/>
            <a:ext cx="2283887" cy="154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427" y="3029529"/>
            <a:ext cx="2592288" cy="154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1 CuadroTexto"/>
          <p:cNvSpPr txBox="1"/>
          <p:nvPr/>
        </p:nvSpPr>
        <p:spPr>
          <a:xfrm>
            <a:off x="2620472" y="2445801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solidFill>
                  <a:srgbClr val="002060"/>
                </a:solidFill>
              </a:rPr>
              <a:t>Transition</a:t>
            </a:r>
            <a:r>
              <a:rPr lang="es-ES" sz="1200" dirty="0">
                <a:solidFill>
                  <a:srgbClr val="002060"/>
                </a:solidFill>
              </a:rPr>
              <a:t> to</a:t>
            </a:r>
          </a:p>
          <a:p>
            <a:r>
              <a:rPr lang="es-ES" sz="1200" dirty="0">
                <a:solidFill>
                  <a:srgbClr val="002060"/>
                </a:solidFill>
              </a:rPr>
              <a:t>       </a:t>
            </a:r>
            <a:r>
              <a:rPr lang="es-ES" sz="1200" dirty="0" err="1">
                <a:solidFill>
                  <a:srgbClr val="002060"/>
                </a:solidFill>
              </a:rPr>
              <a:t>turbulence</a:t>
            </a:r>
            <a:endParaRPr lang="es-ES" sz="1200" dirty="0">
              <a:solidFill>
                <a:srgbClr val="002060"/>
              </a:solidFill>
            </a:endParaRPr>
          </a:p>
        </p:txBody>
      </p:sp>
      <p:sp>
        <p:nvSpPr>
          <p:cNvPr id="23" name="9 CuadroTexto"/>
          <p:cNvSpPr txBox="1"/>
          <p:nvPr/>
        </p:nvSpPr>
        <p:spPr>
          <a:xfrm>
            <a:off x="9824140" y="2702407"/>
            <a:ext cx="1431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solidFill>
                  <a:srgbClr val="002060"/>
                </a:solidFill>
              </a:rPr>
              <a:t>Crossflow</a:t>
            </a:r>
            <a:r>
              <a:rPr lang="es-ES" sz="1200" dirty="0">
                <a:solidFill>
                  <a:srgbClr val="002060"/>
                </a:solidFill>
              </a:rPr>
              <a:t> </a:t>
            </a:r>
            <a:r>
              <a:rPr lang="es-ES" sz="1200" dirty="0" err="1">
                <a:solidFill>
                  <a:srgbClr val="002060"/>
                </a:solidFill>
              </a:rPr>
              <a:t>instability</a:t>
            </a:r>
            <a:endParaRPr lang="es-ES" sz="1200" dirty="0">
              <a:solidFill>
                <a:srgbClr val="002060"/>
              </a:solidFill>
            </a:endParaRPr>
          </a:p>
        </p:txBody>
      </p:sp>
      <p:sp>
        <p:nvSpPr>
          <p:cNvPr id="24" name="16 CuadroTexto"/>
          <p:cNvSpPr txBox="1"/>
          <p:nvPr/>
        </p:nvSpPr>
        <p:spPr>
          <a:xfrm>
            <a:off x="4336005" y="6454183"/>
            <a:ext cx="1149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solidFill>
                  <a:srgbClr val="002060"/>
                </a:solidFill>
              </a:rPr>
              <a:t>Detached</a:t>
            </a:r>
            <a:r>
              <a:rPr lang="es-ES" sz="1200" dirty="0">
                <a:solidFill>
                  <a:srgbClr val="002060"/>
                </a:solidFill>
              </a:rPr>
              <a:t> </a:t>
            </a:r>
            <a:r>
              <a:rPr lang="es-ES" sz="1200" dirty="0" err="1">
                <a:solidFill>
                  <a:srgbClr val="002060"/>
                </a:solidFill>
              </a:rPr>
              <a:t>flows</a:t>
            </a:r>
            <a:endParaRPr lang="es-ES" sz="1200" dirty="0">
              <a:solidFill>
                <a:srgbClr val="002060"/>
              </a:solidFill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07" y="4188682"/>
            <a:ext cx="1740223" cy="115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 descr="C:\Javier\Trabajo\ANADE II\LD2_1150_5_6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7" r="27391" b="16151"/>
          <a:stretch/>
        </p:blipFill>
        <p:spPr bwMode="auto">
          <a:xfrm>
            <a:off x="7630734" y="4938481"/>
            <a:ext cx="1800199" cy="150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18 CuadroTexto"/>
          <p:cNvSpPr txBox="1"/>
          <p:nvPr/>
        </p:nvSpPr>
        <p:spPr>
          <a:xfrm>
            <a:off x="8114446" y="6359327"/>
            <a:ext cx="930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solidFill>
                  <a:srgbClr val="002060"/>
                </a:solidFill>
              </a:rPr>
              <a:t>Cavity</a:t>
            </a:r>
            <a:r>
              <a:rPr lang="es-ES" sz="1200" dirty="0">
                <a:solidFill>
                  <a:srgbClr val="002060"/>
                </a:solidFill>
              </a:rPr>
              <a:t> </a:t>
            </a:r>
            <a:r>
              <a:rPr lang="es-ES" sz="1200" dirty="0" err="1">
                <a:solidFill>
                  <a:srgbClr val="002060"/>
                </a:solidFill>
              </a:rPr>
              <a:t>flows</a:t>
            </a:r>
            <a:endParaRPr lang="es-ES" sz="1200" dirty="0">
              <a:solidFill>
                <a:srgbClr val="002060"/>
              </a:solidFill>
            </a:endParaRPr>
          </a:p>
        </p:txBody>
      </p:sp>
      <p:sp>
        <p:nvSpPr>
          <p:cNvPr id="28" name="19 CuadroTexto"/>
          <p:cNvSpPr txBox="1"/>
          <p:nvPr/>
        </p:nvSpPr>
        <p:spPr>
          <a:xfrm>
            <a:off x="2108226" y="4569069"/>
            <a:ext cx="422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rgbClr val="002060"/>
                </a:solidFill>
              </a:rPr>
              <a:t>Jets</a:t>
            </a:r>
          </a:p>
        </p:txBody>
      </p:sp>
      <p:sp>
        <p:nvSpPr>
          <p:cNvPr id="29" name="3 Elipse"/>
          <p:cNvSpPr/>
          <p:nvPr/>
        </p:nvSpPr>
        <p:spPr>
          <a:xfrm>
            <a:off x="5809327" y="4342263"/>
            <a:ext cx="288032" cy="2694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0" name="5 Conector recto de flecha"/>
          <p:cNvCxnSpPr/>
          <p:nvPr/>
        </p:nvCxnSpPr>
        <p:spPr>
          <a:xfrm flipH="1">
            <a:off x="3937119" y="4279403"/>
            <a:ext cx="2737747" cy="259209"/>
          </a:xfrm>
          <a:prstGeom prst="straightConnector1">
            <a:avLst/>
          </a:prstGeom>
          <a:ln w="349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23 Conector recto de flecha"/>
          <p:cNvCxnSpPr/>
          <p:nvPr/>
        </p:nvCxnSpPr>
        <p:spPr>
          <a:xfrm flipH="1" flipV="1">
            <a:off x="3266570" y="3362162"/>
            <a:ext cx="2521937" cy="1039874"/>
          </a:xfrm>
          <a:prstGeom prst="straightConnector1">
            <a:avLst/>
          </a:prstGeom>
          <a:ln w="349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25 Elipse"/>
          <p:cNvSpPr/>
          <p:nvPr/>
        </p:nvSpPr>
        <p:spPr>
          <a:xfrm>
            <a:off x="6691977" y="4169836"/>
            <a:ext cx="288032" cy="2694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27 Elipse"/>
          <p:cNvSpPr/>
          <p:nvPr/>
        </p:nvSpPr>
        <p:spPr>
          <a:xfrm>
            <a:off x="5042781" y="4686728"/>
            <a:ext cx="288032" cy="2694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28 Elipse"/>
          <p:cNvSpPr/>
          <p:nvPr/>
        </p:nvSpPr>
        <p:spPr>
          <a:xfrm>
            <a:off x="7538559" y="2223289"/>
            <a:ext cx="288032" cy="2694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29 Elipse"/>
          <p:cNvSpPr/>
          <p:nvPr/>
        </p:nvSpPr>
        <p:spPr>
          <a:xfrm>
            <a:off x="7558317" y="4140144"/>
            <a:ext cx="288032" cy="2694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4" name="31 Conector recto de flecha"/>
          <p:cNvCxnSpPr/>
          <p:nvPr/>
        </p:nvCxnSpPr>
        <p:spPr>
          <a:xfrm flipH="1" flipV="1">
            <a:off x="7174463" y="2358036"/>
            <a:ext cx="364096" cy="25604"/>
          </a:xfrm>
          <a:prstGeom prst="straightConnector1">
            <a:avLst/>
          </a:prstGeom>
          <a:ln w="3492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33 Conector recto de flecha"/>
          <p:cNvCxnSpPr/>
          <p:nvPr/>
        </p:nvCxnSpPr>
        <p:spPr>
          <a:xfrm flipV="1">
            <a:off x="5316951" y="2358036"/>
            <a:ext cx="1318039" cy="2253719"/>
          </a:xfrm>
          <a:prstGeom prst="straightConnector1">
            <a:avLst/>
          </a:prstGeom>
          <a:ln w="349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39 Conector recto de flecha"/>
          <p:cNvCxnSpPr/>
          <p:nvPr/>
        </p:nvCxnSpPr>
        <p:spPr>
          <a:xfrm flipV="1">
            <a:off x="7720931" y="2656548"/>
            <a:ext cx="1364015" cy="254689"/>
          </a:xfrm>
          <a:prstGeom prst="straightConnector1">
            <a:avLst/>
          </a:prstGeom>
          <a:ln w="349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2 Conector recto de flecha"/>
          <p:cNvCxnSpPr/>
          <p:nvPr/>
        </p:nvCxnSpPr>
        <p:spPr>
          <a:xfrm flipV="1">
            <a:off x="5665312" y="4399582"/>
            <a:ext cx="1935553" cy="1284045"/>
          </a:xfrm>
          <a:prstGeom prst="straightConnector1">
            <a:avLst/>
          </a:prstGeom>
          <a:ln w="349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6 Conector recto de flecha"/>
          <p:cNvCxnSpPr/>
          <p:nvPr/>
        </p:nvCxnSpPr>
        <p:spPr>
          <a:xfrm flipH="1" flipV="1">
            <a:off x="7328644" y="3451881"/>
            <a:ext cx="797498" cy="1394187"/>
          </a:xfrm>
          <a:prstGeom prst="straightConnector1">
            <a:avLst/>
          </a:prstGeom>
          <a:ln w="349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8 Elipse"/>
          <p:cNvSpPr/>
          <p:nvPr/>
        </p:nvSpPr>
        <p:spPr>
          <a:xfrm>
            <a:off x="7160267" y="3179286"/>
            <a:ext cx="288032" cy="2694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30 Elipse"/>
          <p:cNvSpPr/>
          <p:nvPr/>
        </p:nvSpPr>
        <p:spPr>
          <a:xfrm>
            <a:off x="7414301" y="2784096"/>
            <a:ext cx="288032" cy="2694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501C50-EB4E-44F5-B96B-4A1B42EDB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866"/>
    </mc:Choice>
    <mc:Fallback>
      <p:transition spd="slow" advTm="9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" t="2969" r="2729" b="2397"/>
          <a:stretch/>
        </p:blipFill>
        <p:spPr>
          <a:xfrm>
            <a:off x="4841631" y="3325875"/>
            <a:ext cx="3798277" cy="3344557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09538" y="125257"/>
            <a:ext cx="3796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Stability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Analysis</a:t>
            </a:r>
            <a:r>
              <a:rPr lang="es-ES" sz="1400" b="1" dirty="0">
                <a:solidFill>
                  <a:srgbClr val="002060"/>
                </a:solidFill>
              </a:rPr>
              <a:t> of </a:t>
            </a:r>
            <a:r>
              <a:rPr lang="es-ES" sz="1400" b="1" dirty="0" err="1">
                <a:solidFill>
                  <a:srgbClr val="002060"/>
                </a:solidFill>
              </a:rPr>
              <a:t>Complex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Aerodynamic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flows</a:t>
            </a:r>
            <a:endParaRPr lang="es-ES" sz="1400" dirty="0"/>
          </a:p>
        </p:txBody>
      </p:sp>
      <p:sp>
        <p:nvSpPr>
          <p:cNvPr id="34" name="TextBox 29"/>
          <p:cNvSpPr txBox="1"/>
          <p:nvPr/>
        </p:nvSpPr>
        <p:spPr>
          <a:xfrm>
            <a:off x="320841" y="679518"/>
            <a:ext cx="111459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060"/>
                </a:solidFill>
              </a:rPr>
              <a:t>Linear </a:t>
            </a:r>
            <a:r>
              <a:rPr lang="es-ES" b="1" dirty="0" err="1">
                <a:solidFill>
                  <a:srgbClr val="002060"/>
                </a:solidFill>
              </a:rPr>
              <a:t>Stability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Analysis</a:t>
            </a:r>
            <a:r>
              <a:rPr lang="en-US" dirty="0">
                <a:solidFill>
                  <a:srgbClr val="002060"/>
                </a:solidFill>
              </a:rPr>
              <a:t>. Recovered desired part of the spectrum.</a:t>
            </a:r>
          </a:p>
        </p:txBody>
      </p:sp>
      <p:sp>
        <p:nvSpPr>
          <p:cNvPr id="236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8449097" y="4998153"/>
            <a:ext cx="3017705" cy="923330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Eigenvalue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Buffet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phenomenon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component</a:t>
            </a:r>
            <a:endParaRPr lang="it-IT" dirty="0"/>
          </a:p>
        </p:txBody>
      </p:sp>
      <p:sp>
        <p:nvSpPr>
          <p:cNvPr id="24" name="1 Elipse"/>
          <p:cNvSpPr/>
          <p:nvPr/>
        </p:nvSpPr>
        <p:spPr>
          <a:xfrm>
            <a:off x="6368348" y="4236864"/>
            <a:ext cx="180000" cy="180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oscillation starts_shock buffe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841" y="1254012"/>
            <a:ext cx="4822322" cy="2230324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229768" y="4098488"/>
            <a:ext cx="48375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600" dirty="0">
                <a:solidFill>
                  <a:srgbClr val="002060"/>
                </a:solidFill>
              </a:rPr>
              <a:t>Buffet problem: The buffet </a:t>
            </a:r>
            <a:r>
              <a:rPr lang="en-US" sz="1600" dirty="0" err="1">
                <a:solidFill>
                  <a:srgbClr val="002060"/>
                </a:solidFill>
              </a:rPr>
              <a:t>phenomen</a:t>
            </a:r>
            <a:r>
              <a:rPr lang="en-US" sz="1600" dirty="0">
                <a:solidFill>
                  <a:srgbClr val="002060"/>
                </a:solidFill>
              </a:rPr>
              <a:t> is defined as a strong shock boundary layer interaction during the transonic condition on an </a:t>
            </a:r>
            <a:r>
              <a:rPr lang="es-ES" sz="1600" dirty="0" err="1">
                <a:solidFill>
                  <a:srgbClr val="002060"/>
                </a:solidFill>
              </a:rPr>
              <a:t>airfoil</a:t>
            </a:r>
            <a:r>
              <a:rPr lang="es-ES" sz="1600" dirty="0">
                <a:solidFill>
                  <a:srgbClr val="002060"/>
                </a:solidFill>
              </a:rPr>
              <a:t>. </a:t>
            </a:r>
          </a:p>
          <a:p>
            <a:endParaRPr lang="es-ES" dirty="0"/>
          </a:p>
        </p:txBody>
      </p:sp>
      <p:pic>
        <p:nvPicPr>
          <p:cNvPr id="27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05" y="1114697"/>
            <a:ext cx="4414400" cy="3349059"/>
          </a:xfrm>
          <a:prstGeom prst="rect">
            <a:avLst/>
          </a:prstGeom>
        </p:spPr>
      </p:pic>
      <p:sp>
        <p:nvSpPr>
          <p:cNvPr id="2" name="Forma libre 1"/>
          <p:cNvSpPr/>
          <p:nvPr/>
        </p:nvSpPr>
        <p:spPr>
          <a:xfrm>
            <a:off x="6564923" y="4337538"/>
            <a:ext cx="2242391" cy="654903"/>
          </a:xfrm>
          <a:custGeom>
            <a:avLst/>
            <a:gdLst>
              <a:gd name="connsiteX0" fmla="*/ 0 w 2242391"/>
              <a:gd name="connsiteY0" fmla="*/ 0 h 654903"/>
              <a:gd name="connsiteX1" fmla="*/ 1184031 w 2242391"/>
              <a:gd name="connsiteY1" fmla="*/ 128954 h 654903"/>
              <a:gd name="connsiteX2" fmla="*/ 2110154 w 2242391"/>
              <a:gd name="connsiteY2" fmla="*/ 586154 h 654903"/>
              <a:gd name="connsiteX3" fmla="*/ 2215662 w 2242391"/>
              <a:gd name="connsiteY3" fmla="*/ 644770 h 654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2391" h="654903">
                <a:moveTo>
                  <a:pt x="0" y="0"/>
                </a:moveTo>
                <a:cubicBezTo>
                  <a:pt x="416169" y="15631"/>
                  <a:pt x="832339" y="31262"/>
                  <a:pt x="1184031" y="128954"/>
                </a:cubicBezTo>
                <a:cubicBezTo>
                  <a:pt x="1535723" y="226646"/>
                  <a:pt x="1938216" y="500185"/>
                  <a:pt x="2110154" y="586154"/>
                </a:cubicBezTo>
                <a:cubicBezTo>
                  <a:pt x="2282093" y="672123"/>
                  <a:pt x="2248877" y="658446"/>
                  <a:pt x="2215662" y="644770"/>
                </a:cubicBezTo>
              </a:path>
            </a:pathLst>
          </a:custGeom>
          <a:noFill/>
          <a:ln w="31750"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9A01128-B10B-4B1D-8078-9000FD17B3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0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74"/>
    </mc:Choice>
    <mc:Fallback>
      <p:transition spd="slow" advTm="57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96" objId="25"/>
        <p14:triggerEvt type="onClick" time="1296" objId="25"/>
        <p14:stopEvt time="21527" objId="25"/>
        <p14:playEvt time="31519" objId="25"/>
        <p14:triggerEvt type="onClick" time="31519" objId="25"/>
        <p14:stopEvt time="51755" objId="2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/>
          <p:cNvSpPr/>
          <p:nvPr/>
        </p:nvSpPr>
        <p:spPr>
          <a:xfrm>
            <a:off x="109538" y="125257"/>
            <a:ext cx="3796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Stability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Analysis</a:t>
            </a:r>
            <a:r>
              <a:rPr lang="es-ES" sz="1400" b="1" dirty="0">
                <a:solidFill>
                  <a:srgbClr val="002060"/>
                </a:solidFill>
              </a:rPr>
              <a:t> of </a:t>
            </a:r>
            <a:r>
              <a:rPr lang="es-ES" sz="1400" b="1" dirty="0" err="1">
                <a:solidFill>
                  <a:srgbClr val="002060"/>
                </a:solidFill>
              </a:rPr>
              <a:t>Complex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Aerodynamic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flows</a:t>
            </a:r>
            <a:endParaRPr lang="es-ES" sz="1400" dirty="0"/>
          </a:p>
        </p:txBody>
      </p:sp>
      <p:sp>
        <p:nvSpPr>
          <p:cNvPr id="34" name="TextBox 29"/>
          <p:cNvSpPr txBox="1"/>
          <p:nvPr/>
        </p:nvSpPr>
        <p:spPr>
          <a:xfrm>
            <a:off x="320841" y="679518"/>
            <a:ext cx="111459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060"/>
                </a:solidFill>
              </a:rPr>
              <a:t>Linear </a:t>
            </a:r>
            <a:r>
              <a:rPr lang="es-ES" b="1" dirty="0" err="1">
                <a:solidFill>
                  <a:srgbClr val="002060"/>
                </a:solidFill>
              </a:rPr>
              <a:t>Stability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Analysis</a:t>
            </a:r>
            <a:r>
              <a:rPr lang="en-US" dirty="0">
                <a:solidFill>
                  <a:srgbClr val="002060"/>
                </a:solidFill>
              </a:rPr>
              <a:t>. Recovered desired part of the spectrum.</a:t>
            </a:r>
          </a:p>
        </p:txBody>
      </p:sp>
      <p:sp>
        <p:nvSpPr>
          <p:cNvPr id="236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5"/>
              <p:cNvSpPr/>
              <p:nvPr/>
            </p:nvSpPr>
            <p:spPr>
              <a:xfrm>
                <a:off x="456837" y="4844265"/>
                <a:ext cx="4837532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/>
                <a:r>
                  <a:rPr lang="en-US" sz="1600" dirty="0">
                    <a:solidFill>
                      <a:srgbClr val="002060"/>
                    </a:solidFill>
                  </a:rPr>
                  <a:t>2D (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=0) Flat plate stability problem</a:t>
                </a:r>
                <a:r>
                  <a:rPr lang="es-ES" sz="1600" dirty="0">
                    <a:solidFill>
                      <a:srgbClr val="002060"/>
                    </a:solidFill>
                  </a:rPr>
                  <a:t>.</a:t>
                </a:r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26" name="Rectá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37" y="4844265"/>
                <a:ext cx="4837532" cy="615553"/>
              </a:xfrm>
              <a:prstGeom prst="rect">
                <a:avLst/>
              </a:prstGeom>
              <a:blipFill>
                <a:blip r:embed="rId4"/>
                <a:stretch>
                  <a:fillRect l="-757" t="-297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C:\Javier\Trabajo\Doctorados\Silvia\AIAA_v4\Figures\BASE_FLOW_PP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3" y="1309441"/>
            <a:ext cx="471170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Javier\Trabajo\Doctorados\Silvia\AIAA_v4\Figures\CASE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059" r="-8321" b="-3739"/>
          <a:stretch/>
        </p:blipFill>
        <p:spPr bwMode="auto">
          <a:xfrm>
            <a:off x="5119026" y="1501740"/>
            <a:ext cx="7647405" cy="252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Javier\Trabajo\Charlas\ILAS2016\fla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0" t="20324" r="10727" b="7195"/>
          <a:stretch/>
        </p:blipFill>
        <p:spPr bwMode="auto">
          <a:xfrm>
            <a:off x="6267565" y="4485095"/>
            <a:ext cx="4793490" cy="194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8"/>
              <p:cNvSpPr txBox="1"/>
              <p:nvPr/>
            </p:nvSpPr>
            <p:spPr>
              <a:xfrm>
                <a:off x="6813021" y="3878613"/>
                <a:ext cx="3702579" cy="615553"/>
              </a:xfrm>
              <a:prstGeom prst="rect">
                <a:avLst/>
              </a:prstGeom>
              <a:solidFill>
                <a:schemeClr val="bg1"/>
              </a:solidFill>
              <a:ln w="412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rgbClr val="002060"/>
                    </a:solidFill>
                  </a:rPr>
                  <a:t>U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velocity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component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=(5.56×</m:t>
                    </m:r>
                    <m:sSup>
                      <m:sSupPr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,0.113)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=0</a:t>
                </a:r>
                <a:endParaRPr lang="it-IT" dirty="0"/>
              </a:p>
            </p:txBody>
          </p:sp>
        </mc:Choice>
        <mc:Fallback xmlns="">
          <p:sp>
            <p:nvSpPr>
              <p:cNvPr id="15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021" y="3878613"/>
                <a:ext cx="3702579" cy="615553"/>
              </a:xfrm>
              <a:prstGeom prst="rect">
                <a:avLst/>
              </a:prstGeom>
              <a:blipFill>
                <a:blip r:embed="rId8"/>
                <a:stretch>
                  <a:fillRect t="-2970" b="-14851"/>
                </a:stretch>
              </a:blipFill>
              <a:ln w="41275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ángulo redondeado 2"/>
          <p:cNvSpPr/>
          <p:nvPr/>
        </p:nvSpPr>
        <p:spPr>
          <a:xfrm>
            <a:off x="5743575" y="1650401"/>
            <a:ext cx="6448425" cy="876231"/>
          </a:xfrm>
          <a:prstGeom prst="round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4FFB8836-E88A-44E4-A56B-E5497861B9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20120" y="1699560"/>
              <a:ext cx="6278760" cy="2490480"/>
            </p14:xfrm>
          </p:contentPart>
        </mc:Choice>
        <mc:Fallback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4FFB8836-E88A-44E4-A56B-E5497861B9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10760" y="1690200"/>
                <a:ext cx="6297480" cy="25092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7FC7E59-6160-4677-B7ED-2CF9DE87A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2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95"/>
    </mc:Choice>
    <mc:Fallback>
      <p:transition spd="slow" advTm="10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r="17875"/>
          <a:stretch/>
        </p:blipFill>
        <p:spPr>
          <a:xfrm>
            <a:off x="5720862" y="3951855"/>
            <a:ext cx="3471350" cy="2572271"/>
          </a:xfrm>
          <a:prstGeom prst="rect">
            <a:avLst/>
          </a:prstGeom>
        </p:spPr>
      </p:pic>
      <p:pic>
        <p:nvPicPr>
          <p:cNvPr id="17" name="Picture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r="14361"/>
          <a:stretch/>
        </p:blipFill>
        <p:spPr>
          <a:xfrm>
            <a:off x="7096408" y="679518"/>
            <a:ext cx="3200400" cy="2632001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09538" y="125257"/>
            <a:ext cx="3796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Stability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Analysis</a:t>
            </a:r>
            <a:r>
              <a:rPr lang="es-ES" sz="1400" b="1" dirty="0">
                <a:solidFill>
                  <a:srgbClr val="002060"/>
                </a:solidFill>
              </a:rPr>
              <a:t> of </a:t>
            </a:r>
            <a:r>
              <a:rPr lang="es-ES" sz="1400" b="1" dirty="0" err="1">
                <a:solidFill>
                  <a:srgbClr val="002060"/>
                </a:solidFill>
              </a:rPr>
              <a:t>Complex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Aerodynamic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flows</a:t>
            </a:r>
            <a:endParaRPr lang="es-ES" sz="1400" dirty="0"/>
          </a:p>
        </p:txBody>
      </p:sp>
      <p:sp>
        <p:nvSpPr>
          <p:cNvPr id="34" name="TextBox 29"/>
          <p:cNvSpPr txBox="1"/>
          <p:nvPr/>
        </p:nvSpPr>
        <p:spPr>
          <a:xfrm>
            <a:off x="320841" y="679518"/>
            <a:ext cx="111459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060"/>
                </a:solidFill>
              </a:rPr>
              <a:t>Linear </a:t>
            </a:r>
            <a:r>
              <a:rPr lang="es-ES" b="1" dirty="0" err="1">
                <a:solidFill>
                  <a:srgbClr val="002060"/>
                </a:solidFill>
              </a:rPr>
              <a:t>Stability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Analysis</a:t>
            </a:r>
            <a:r>
              <a:rPr lang="en-US" dirty="0">
                <a:solidFill>
                  <a:srgbClr val="002060"/>
                </a:solidFill>
              </a:rPr>
              <a:t>. Recovered desired part of the spectrum.</a:t>
            </a:r>
          </a:p>
        </p:txBody>
      </p:sp>
      <p:sp>
        <p:nvSpPr>
          <p:cNvPr id="236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9" y="1348951"/>
            <a:ext cx="6131875" cy="2813449"/>
          </a:xfrm>
          <a:prstGeom prst="rect">
            <a:avLst/>
          </a:prstGeom>
        </p:spPr>
      </p:pic>
      <p:pic>
        <p:nvPicPr>
          <p:cNvPr id="16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9152" r="18009"/>
          <a:stretch/>
        </p:blipFill>
        <p:spPr>
          <a:xfrm>
            <a:off x="9192212" y="3113821"/>
            <a:ext cx="2483851" cy="17098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18"/>
              <p:cNvSpPr/>
              <p:nvPr/>
            </p:nvSpPr>
            <p:spPr>
              <a:xfrm>
                <a:off x="456837" y="4844265"/>
                <a:ext cx="508817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/>
                <a:r>
                  <a:rPr lang="es-ES" sz="1600" dirty="0">
                    <a:solidFill>
                      <a:srgbClr val="002060"/>
                    </a:solidFill>
                  </a:rPr>
                  <a:t>High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lift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problem</a:t>
                </a:r>
                <a:r>
                  <a:rPr lang="es-ES" sz="1600" dirty="0">
                    <a:solidFill>
                      <a:srgbClr val="002060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𝑅𝑒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𝑀𝑎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0.22; 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𝐴𝑜𝐴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=0−30º</m:t>
                    </m:r>
                  </m:oMath>
                </a14:m>
                <a:endParaRPr lang="es-ES" sz="1600" dirty="0">
                  <a:solidFill>
                    <a:srgbClr val="002060"/>
                  </a:solidFill>
                </a:endParaRPr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19" name="Rectá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37" y="4844265"/>
                <a:ext cx="5088178" cy="615553"/>
              </a:xfrm>
              <a:prstGeom prst="rect">
                <a:avLst/>
              </a:prstGeom>
              <a:blipFill>
                <a:blip r:embed="rId8"/>
                <a:stretch>
                  <a:fillRect l="-719" t="-297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DA8BEB-24AB-4376-B2D9-F575C9DF0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6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35"/>
    </mc:Choice>
    <mc:Fallback>
      <p:transition spd="slow" advTm="75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/>
          <p:cNvSpPr/>
          <p:nvPr/>
        </p:nvSpPr>
        <p:spPr>
          <a:xfrm>
            <a:off x="109538" y="125257"/>
            <a:ext cx="3796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Stability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Analysis</a:t>
            </a:r>
            <a:r>
              <a:rPr lang="es-ES" sz="1400" b="1" dirty="0">
                <a:solidFill>
                  <a:srgbClr val="002060"/>
                </a:solidFill>
              </a:rPr>
              <a:t> of </a:t>
            </a:r>
            <a:r>
              <a:rPr lang="es-ES" sz="1400" b="1" dirty="0" err="1">
                <a:solidFill>
                  <a:srgbClr val="002060"/>
                </a:solidFill>
              </a:rPr>
              <a:t>Complex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Aerodynamic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flows</a:t>
            </a:r>
            <a:endParaRPr lang="es-ES" sz="1400" dirty="0"/>
          </a:p>
        </p:txBody>
      </p:sp>
      <p:sp>
        <p:nvSpPr>
          <p:cNvPr id="34" name="TextBox 29"/>
          <p:cNvSpPr txBox="1"/>
          <p:nvPr/>
        </p:nvSpPr>
        <p:spPr>
          <a:xfrm>
            <a:off x="320841" y="679518"/>
            <a:ext cx="1114596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060"/>
                </a:solidFill>
              </a:rPr>
              <a:t>Linear </a:t>
            </a:r>
            <a:r>
              <a:rPr lang="es-ES" b="1" dirty="0" err="1">
                <a:solidFill>
                  <a:srgbClr val="002060"/>
                </a:solidFill>
              </a:rPr>
              <a:t>Stability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Analysis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6564704" y="443845"/>
            <a:ext cx="4261422" cy="148753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661979" y="1789828"/>
            <a:ext cx="3200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Decomposition</a:t>
            </a:r>
            <a:r>
              <a:rPr lang="es-ES" dirty="0">
                <a:solidFill>
                  <a:srgbClr val="002060"/>
                </a:solidFill>
              </a:rPr>
              <a:t> of </a:t>
            </a:r>
            <a:r>
              <a:rPr lang="es-ES" dirty="0" err="1">
                <a:solidFill>
                  <a:srgbClr val="002060"/>
                </a:solidFill>
              </a:rPr>
              <a:t>flow</a:t>
            </a:r>
            <a:r>
              <a:rPr lang="es-ES" dirty="0">
                <a:solidFill>
                  <a:srgbClr val="002060"/>
                </a:solidFill>
              </a:rPr>
              <a:t> variables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240626" y="2194918"/>
                <a:ext cx="26691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d>
                        <m:dPr>
                          <m:ctrlP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b="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acc>
                        <m:accPr>
                          <m:chr m:val="̃"/>
                          <m:ctrlP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626" y="2194918"/>
                <a:ext cx="2669129" cy="369332"/>
              </a:xfrm>
              <a:prstGeom prst="rect">
                <a:avLst/>
              </a:prstGeom>
              <a:blipFill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/>
          <p:cNvSpPr/>
          <p:nvPr/>
        </p:nvSpPr>
        <p:spPr>
          <a:xfrm>
            <a:off x="1869393" y="2770281"/>
            <a:ext cx="1417952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 err="1">
                <a:solidFill>
                  <a:srgbClr val="002060"/>
                </a:solidFill>
              </a:rPr>
              <a:t>Steady</a:t>
            </a:r>
            <a:r>
              <a:rPr lang="es-ES" sz="1400" dirty="0">
                <a:solidFill>
                  <a:srgbClr val="002060"/>
                </a:solidFill>
              </a:rPr>
              <a:t> base </a:t>
            </a:r>
            <a:r>
              <a:rPr lang="es-ES" sz="1400" dirty="0" err="1">
                <a:solidFill>
                  <a:srgbClr val="002060"/>
                </a:solidFill>
              </a:rPr>
              <a:t>flow</a:t>
            </a:r>
            <a:endParaRPr lang="es-ES" sz="1400" dirty="0">
              <a:solidFill>
                <a:srgbClr val="002060"/>
              </a:solidFill>
            </a:endParaRPr>
          </a:p>
        </p:txBody>
      </p:sp>
      <p:sp>
        <p:nvSpPr>
          <p:cNvPr id="14" name="Flecha derecha 13"/>
          <p:cNvSpPr/>
          <p:nvPr/>
        </p:nvSpPr>
        <p:spPr>
          <a:xfrm rot="16200000">
            <a:off x="2399640" y="2592256"/>
            <a:ext cx="252000" cy="14400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15" name="Rectángulo redondeado 14"/>
          <p:cNvSpPr/>
          <p:nvPr/>
        </p:nvSpPr>
        <p:spPr>
          <a:xfrm>
            <a:off x="1934135" y="2809193"/>
            <a:ext cx="1282113" cy="288000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2719214" y="3224239"/>
            <a:ext cx="1549976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solidFill>
                  <a:srgbClr val="002060"/>
                </a:solidFill>
              </a:rPr>
              <a:t>Small </a:t>
            </a:r>
            <a:r>
              <a:rPr lang="es-ES" sz="1400" dirty="0" err="1">
                <a:solidFill>
                  <a:srgbClr val="002060"/>
                </a:solidFill>
              </a:rPr>
              <a:t>Perturbation</a:t>
            </a:r>
            <a:endParaRPr lang="es-ES" sz="1400" dirty="0">
              <a:solidFill>
                <a:srgbClr val="002060"/>
              </a:solidFill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2797460" y="3263151"/>
            <a:ext cx="1389730" cy="288000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18" name="Flecha derecha 17"/>
          <p:cNvSpPr/>
          <p:nvPr/>
        </p:nvSpPr>
        <p:spPr>
          <a:xfrm rot="16200000">
            <a:off x="3050262" y="2847837"/>
            <a:ext cx="641480" cy="167313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28" name="Rectángulo 27"/>
          <p:cNvSpPr/>
          <p:nvPr/>
        </p:nvSpPr>
        <p:spPr>
          <a:xfrm>
            <a:off x="7136322" y="544973"/>
            <a:ext cx="293939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ES" u="sng" dirty="0" err="1">
                <a:solidFill>
                  <a:srgbClr val="002060"/>
                </a:solidFill>
              </a:rPr>
              <a:t>Incompressible</a:t>
            </a:r>
            <a:r>
              <a:rPr lang="es-ES" u="sng" dirty="0">
                <a:solidFill>
                  <a:srgbClr val="002060"/>
                </a:solidFill>
              </a:rPr>
              <a:t> </a:t>
            </a:r>
            <a:r>
              <a:rPr lang="es-ES" u="sng" dirty="0" err="1">
                <a:solidFill>
                  <a:srgbClr val="002060"/>
                </a:solidFill>
              </a:rPr>
              <a:t>Navier</a:t>
            </a:r>
            <a:r>
              <a:rPr lang="es-ES" u="sng" dirty="0">
                <a:solidFill>
                  <a:srgbClr val="002060"/>
                </a:solidFill>
              </a:rPr>
              <a:t>-Stokes</a:t>
            </a:r>
            <a:endParaRPr lang="es-E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ángulo 28"/>
              <p:cNvSpPr/>
              <p:nvPr/>
            </p:nvSpPr>
            <p:spPr>
              <a:xfrm>
                <a:off x="7026119" y="917666"/>
                <a:ext cx="3166764" cy="8721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brk m:alnAt="7"/>
                                  </m:rP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s-ES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𝒖</m:t>
                                </m:r>
                              </m:num>
                              <m:den>
                                <m:r>
                                  <m:rPr>
                                    <m:brk m:alnAt="7"/>
                                  </m:rP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  <m:r>
                              <m:rPr>
                                <m:brk m:alnAt="7"/>
                              </m:r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S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s-ES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</m:e>
                            </m:d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𝑅𝑒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</m:e>
                              <m:sup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s-ES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mr>
                        <m:m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e>
                        </m:mr>
                      </m:m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9" name="Rectángulo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119" y="917666"/>
                <a:ext cx="3166764" cy="8721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ángulo 29"/>
              <p:cNvSpPr/>
              <p:nvPr/>
            </p:nvSpPr>
            <p:spPr>
              <a:xfrm>
                <a:off x="6564703" y="3238809"/>
                <a:ext cx="4261423" cy="8504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brk m:alnAt="7"/>
                                  </m:rP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acc>
                                  <m:accPr>
                                    <m:chr m:val="̃"/>
                                    <m:ctrlPr>
                                      <a:rPr lang="es-ES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m:rPr>
                                    <m:brk m:alnAt="7"/>
                                  </m:rP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  <m:r>
                              <m:rPr>
                                <m:brk m:alnAt="7"/>
                              </m:r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̃"/>
                                    <m:ctrlPr>
                                      <a:rPr lang="es-ES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</m:acc>
                                <m:r>
                                  <a:rPr lang="es-ES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</m:e>
                            </m:d>
                            <m:acc>
                              <m:accPr>
                                <m:chr m:val="̅"/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  <m:r>
                              <a:rPr lang="es-ES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</m:acc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</m:e>
                            </m:d>
                            <m:acc>
                              <m:accPr>
                                <m:chr m:val="̃"/>
                                <m:ctrlP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𝑅𝑒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</m:e>
                              <m:sup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acc>
                              <m:accPr>
                                <m:chr m:val="̃"/>
                                <m:ctrlP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  <m:r>
                              <a:rPr lang="es-ES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e>
                        </m:mr>
                        <m:mr>
                          <m:e>
                            <m: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acc>
                              <m:accPr>
                                <m:chr m:val="̃"/>
                                <m:ctrlP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e>
                        </m:mr>
                      </m:m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0" name="Rectángulo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703" y="3238809"/>
                <a:ext cx="4261423" cy="8504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ángulo 31"/>
              <p:cNvSpPr/>
              <p:nvPr/>
            </p:nvSpPr>
            <p:spPr>
              <a:xfrm>
                <a:off x="7345931" y="2945800"/>
                <a:ext cx="26468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u="sng" dirty="0">
                    <a:solidFill>
                      <a:srgbClr val="002060"/>
                    </a:solidFill>
                  </a:rPr>
                  <a:t>Linearized </a:t>
                </a:r>
                <a:r>
                  <a:rPr lang="es-ES" u="sng" dirty="0" err="1">
                    <a:solidFill>
                      <a:srgbClr val="002060"/>
                    </a:solidFill>
                  </a:rPr>
                  <a:t>equations</a:t>
                </a:r>
                <a:r>
                  <a:rPr lang="es-ES" u="sng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1" i="1" u="sng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s-ES" b="1" i="1" u="sng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b="1" i="1" u="sng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es-ES" b="1" i="1" u="sng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s-ES" u="sng" dirty="0"/>
              </a:p>
            </p:txBody>
          </p:sp>
        </mc:Choice>
        <mc:Fallback xmlns="">
          <p:sp>
            <p:nvSpPr>
              <p:cNvPr id="32" name="Rectángulo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931" y="2945800"/>
                <a:ext cx="2646878" cy="369332"/>
              </a:xfrm>
              <a:prstGeom prst="rect">
                <a:avLst/>
              </a:prstGeom>
              <a:blipFill>
                <a:blip r:embed="rId7"/>
                <a:stretch>
                  <a:fillRect l="-1843"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lecha derecha 32"/>
          <p:cNvSpPr/>
          <p:nvPr/>
        </p:nvSpPr>
        <p:spPr>
          <a:xfrm rot="5400000">
            <a:off x="8377866" y="2229188"/>
            <a:ext cx="415452" cy="358149"/>
          </a:xfrm>
          <a:prstGeom prst="rightArrow">
            <a:avLst>
              <a:gd name="adj1" fmla="val 50000"/>
              <a:gd name="adj2" fmla="val 47350"/>
            </a:avLst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ángulo 34"/>
              <p:cNvSpPr/>
              <p:nvPr/>
            </p:nvSpPr>
            <p:spPr>
              <a:xfrm>
                <a:off x="5102507" y="2112042"/>
                <a:ext cx="2405915" cy="5847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s-ES" sz="1600" dirty="0" err="1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Flow</a:t>
                </a:r>
                <a:r>
                  <a:rPr lang="es-ES" sz="160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decomposition</a:t>
                </a:r>
                <a:r>
                  <a:rPr lang="es-ES" sz="160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s-E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𝒒</m:t>
                    </m:r>
                    <m:d>
                      <m:dPr>
                        <m:ctrlPr>
                          <a:rPr lang="es-E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s-ES" sz="16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</m:acc>
                    <m:d>
                      <m:dPr>
                        <m:ctrlPr>
                          <a:rPr lang="es-E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s-E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s-ES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acc>
                      <m:accPr>
                        <m:chr m:val="̃"/>
                        <m:ctrlPr>
                          <a:rPr lang="es-E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</m:acc>
                    <m:d>
                      <m:dPr>
                        <m:ctrlPr>
                          <a:rPr lang="es-ES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s-ES" sz="1600" dirty="0"/>
                  <a:t> </a:t>
                </a:r>
              </a:p>
            </p:txBody>
          </p:sp>
        </mc:Choice>
        <mc:Fallback xmlns="">
          <p:sp>
            <p:nvSpPr>
              <p:cNvPr id="35" name="Rectángulo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507" y="2112042"/>
                <a:ext cx="2405915" cy="584775"/>
              </a:xfrm>
              <a:prstGeom prst="rect">
                <a:avLst/>
              </a:prstGeom>
              <a:blipFill>
                <a:blip r:embed="rId8"/>
                <a:stretch>
                  <a:fillRect l="-1266" t="-3125" b="-20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lecha derecha 40"/>
          <p:cNvSpPr/>
          <p:nvPr/>
        </p:nvSpPr>
        <p:spPr>
          <a:xfrm>
            <a:off x="7676950" y="2306569"/>
            <a:ext cx="432000" cy="25200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42" name="Flecha derecha 41"/>
          <p:cNvSpPr/>
          <p:nvPr/>
        </p:nvSpPr>
        <p:spPr>
          <a:xfrm rot="5400000">
            <a:off x="8373317" y="4536728"/>
            <a:ext cx="415452" cy="358149"/>
          </a:xfrm>
          <a:prstGeom prst="rightArrow">
            <a:avLst>
              <a:gd name="adj1" fmla="val 50000"/>
              <a:gd name="adj2" fmla="val 47350"/>
            </a:avLst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ángulo 42"/>
              <p:cNvSpPr/>
              <p:nvPr/>
            </p:nvSpPr>
            <p:spPr>
              <a:xfrm>
                <a:off x="5102507" y="4418637"/>
                <a:ext cx="2063257" cy="5847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s-ES" sz="160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Modal </a:t>
                </a:r>
                <a:r>
                  <a:rPr lang="es-ES" sz="1600" dirty="0" err="1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decomposition</a:t>
                </a:r>
                <a:r>
                  <a:rPr lang="es-ES" sz="160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s-E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</m:acc>
                    <m:d>
                      <m:dPr>
                        <m:ctrlPr>
                          <a:rPr lang="es-ES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s-ES" sz="16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</m:acc>
                    <m:r>
                      <a:rPr lang="es-E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s-E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l-GR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s-ES" sz="1600" dirty="0"/>
                  <a:t> </a:t>
                </a:r>
              </a:p>
            </p:txBody>
          </p:sp>
        </mc:Choice>
        <mc:Fallback xmlns="">
          <p:sp>
            <p:nvSpPr>
              <p:cNvPr id="43" name="Rectángulo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507" y="4418637"/>
                <a:ext cx="2063257" cy="584775"/>
              </a:xfrm>
              <a:prstGeom prst="rect">
                <a:avLst/>
              </a:prstGeom>
              <a:blipFill>
                <a:blip r:embed="rId9"/>
                <a:stretch>
                  <a:fillRect l="-1479" t="-3125" b="-52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ángulo 44"/>
              <p:cNvSpPr/>
              <p:nvPr/>
            </p:nvSpPr>
            <p:spPr>
              <a:xfrm>
                <a:off x="7622936" y="5781337"/>
                <a:ext cx="19404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acc>
                        <m:accPr>
                          <m:chr m:val="̂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s-ES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acc>
                        <m:accPr>
                          <m:chr m:val="̂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5" name="Rectángulo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936" y="5781337"/>
                <a:ext cx="1940468" cy="369332"/>
              </a:xfrm>
              <a:prstGeom prst="rect">
                <a:avLst/>
              </a:prstGeom>
              <a:blipFill>
                <a:blip r:embed="rId10"/>
                <a:stretch>
                  <a:fillRect t="-6557" r="-1881" b="-65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ángulo 45"/>
          <p:cNvSpPr/>
          <p:nvPr/>
        </p:nvSpPr>
        <p:spPr>
          <a:xfrm>
            <a:off x="6979676" y="5430078"/>
            <a:ext cx="3202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 err="1">
                <a:solidFill>
                  <a:srgbClr val="002060"/>
                </a:solidFill>
              </a:rPr>
              <a:t>Generalized</a:t>
            </a:r>
            <a:r>
              <a:rPr lang="es-ES" u="sng" dirty="0">
                <a:solidFill>
                  <a:srgbClr val="002060"/>
                </a:solidFill>
              </a:rPr>
              <a:t> </a:t>
            </a:r>
            <a:r>
              <a:rPr lang="es-ES" u="sng" dirty="0" err="1">
                <a:solidFill>
                  <a:srgbClr val="002060"/>
                </a:solidFill>
              </a:rPr>
              <a:t>Eigenvalue</a:t>
            </a:r>
            <a:r>
              <a:rPr lang="es-ES" u="sng" dirty="0">
                <a:solidFill>
                  <a:srgbClr val="002060"/>
                </a:solidFill>
              </a:rPr>
              <a:t> </a:t>
            </a:r>
            <a:r>
              <a:rPr lang="es-ES" u="sng" dirty="0" err="1">
                <a:solidFill>
                  <a:srgbClr val="002060"/>
                </a:solidFill>
              </a:rPr>
              <a:t>Problem</a:t>
            </a:r>
            <a:endParaRPr lang="es-ES" u="sng" dirty="0"/>
          </a:p>
        </p:txBody>
      </p:sp>
      <p:sp>
        <p:nvSpPr>
          <p:cNvPr id="48" name="Rectángulo redondeado 47"/>
          <p:cNvSpPr/>
          <p:nvPr/>
        </p:nvSpPr>
        <p:spPr>
          <a:xfrm>
            <a:off x="6564703" y="2885149"/>
            <a:ext cx="4261423" cy="132064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9" name="Rectángulo redondeado 48"/>
          <p:cNvSpPr/>
          <p:nvPr/>
        </p:nvSpPr>
        <p:spPr>
          <a:xfrm>
            <a:off x="6564703" y="5191130"/>
            <a:ext cx="4261423" cy="1019890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0" name="Flecha derecha 49"/>
          <p:cNvSpPr/>
          <p:nvPr/>
        </p:nvSpPr>
        <p:spPr>
          <a:xfrm>
            <a:off x="7676950" y="4619427"/>
            <a:ext cx="432000" cy="25200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659683" y="4205789"/>
                <a:ext cx="2548903" cy="62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With</a:t>
                </a:r>
                <a:r>
                  <a:rPr lang="es-ES" b="1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𝒒</m:t>
                    </m:r>
                    <m:d>
                      <m:dPr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es-ES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brk m:alnAt="7"/>
                                </m:rPr>
                                <a:rPr lang="es-ES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brk m:alnAt="7"/>
                                </m:rP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m:rPr>
                                  <m:brk m:alnAt="7"/>
                                </m:r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83" y="4205789"/>
                <a:ext cx="2548903" cy="627416"/>
              </a:xfrm>
              <a:prstGeom prst="rect">
                <a:avLst/>
              </a:prstGeom>
              <a:blipFill>
                <a:blip r:embed="rId11"/>
                <a:stretch>
                  <a:fillRect l="-191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5559B764-2850-4B1F-B3F8-5E2895BD419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25520" y="688320"/>
              <a:ext cx="7502400" cy="5507280"/>
            </p14:xfrm>
          </p:contentPart>
        </mc:Choice>
        <mc:Fallback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5559B764-2850-4B1F-B3F8-5E2895BD41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16160" y="678960"/>
                <a:ext cx="7521120" cy="552600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0F466F40-998C-4FE1-BB5E-AAE1FFAE9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3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00"/>
    </mc:Choice>
    <mc:Fallback>
      <p:transition spd="slow" advTm="13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/>
          <p:cNvSpPr/>
          <p:nvPr/>
        </p:nvSpPr>
        <p:spPr>
          <a:xfrm>
            <a:off x="109538" y="125257"/>
            <a:ext cx="3796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Stability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Analysis</a:t>
            </a:r>
            <a:r>
              <a:rPr lang="es-ES" sz="1400" b="1" dirty="0">
                <a:solidFill>
                  <a:srgbClr val="002060"/>
                </a:solidFill>
              </a:rPr>
              <a:t> of </a:t>
            </a:r>
            <a:r>
              <a:rPr lang="es-ES" sz="1400" b="1" dirty="0" err="1">
                <a:solidFill>
                  <a:srgbClr val="002060"/>
                </a:solidFill>
              </a:rPr>
              <a:t>Complex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Aerodynamic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flows</a:t>
            </a:r>
            <a:endParaRPr lang="es-ES" sz="1400" dirty="0"/>
          </a:p>
        </p:txBody>
      </p:sp>
      <p:sp>
        <p:nvSpPr>
          <p:cNvPr id="34" name="TextBox 29"/>
          <p:cNvSpPr txBox="1"/>
          <p:nvPr/>
        </p:nvSpPr>
        <p:spPr>
          <a:xfrm>
            <a:off x="320841" y="679518"/>
            <a:ext cx="1114596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060"/>
                </a:solidFill>
              </a:rPr>
              <a:t>Linear </a:t>
            </a:r>
            <a:r>
              <a:rPr lang="es-ES" b="1" dirty="0" err="1">
                <a:solidFill>
                  <a:srgbClr val="002060"/>
                </a:solidFill>
              </a:rPr>
              <a:t>Stability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Analysis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162039" y="1373190"/>
            <a:ext cx="4094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Decomposition</a:t>
            </a:r>
            <a:r>
              <a:rPr lang="es-ES" dirty="0">
                <a:solidFill>
                  <a:srgbClr val="002060"/>
                </a:solidFill>
              </a:rPr>
              <a:t> of </a:t>
            </a:r>
            <a:r>
              <a:rPr lang="es-ES" dirty="0" err="1">
                <a:solidFill>
                  <a:srgbClr val="002060"/>
                </a:solidFill>
              </a:rPr>
              <a:t>flow</a:t>
            </a:r>
            <a:r>
              <a:rPr lang="es-ES" dirty="0">
                <a:solidFill>
                  <a:srgbClr val="002060"/>
                </a:solidFill>
              </a:rPr>
              <a:t> variables. </a:t>
            </a:r>
            <a:r>
              <a:rPr lang="es-ES" dirty="0" err="1">
                <a:solidFill>
                  <a:srgbClr val="002060"/>
                </a:solidFill>
              </a:rPr>
              <a:t>BiGlobal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5236014" y="1863535"/>
                <a:ext cx="4406206" cy="382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d>
                        <m:dPr>
                          <m:ctrlP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b="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acc>
                        <m:accPr>
                          <m:chr m:val="̂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s-ES" b="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s-ES" b="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l-G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l-GR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014" y="1863535"/>
                <a:ext cx="4406206" cy="382284"/>
              </a:xfrm>
              <a:prstGeom prst="rect">
                <a:avLst/>
              </a:prstGeom>
              <a:blipFill>
                <a:blip r:embed="rId4"/>
                <a:stretch>
                  <a:fillRect t="-1613" b="-1451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/>
          <p:cNvSpPr/>
          <p:nvPr/>
        </p:nvSpPr>
        <p:spPr>
          <a:xfrm>
            <a:off x="5953021" y="2658681"/>
            <a:ext cx="164679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solidFill>
                  <a:srgbClr val="002060"/>
                </a:solidFill>
              </a:rPr>
              <a:t>2D </a:t>
            </a:r>
            <a:r>
              <a:rPr lang="es-ES" sz="1400" dirty="0" err="1">
                <a:solidFill>
                  <a:srgbClr val="002060"/>
                </a:solidFill>
              </a:rPr>
              <a:t>steady</a:t>
            </a:r>
            <a:r>
              <a:rPr lang="es-ES" sz="1400" dirty="0">
                <a:solidFill>
                  <a:srgbClr val="002060"/>
                </a:solidFill>
              </a:rPr>
              <a:t> base </a:t>
            </a:r>
            <a:r>
              <a:rPr lang="es-ES" sz="1400" dirty="0" err="1">
                <a:solidFill>
                  <a:srgbClr val="002060"/>
                </a:solidFill>
              </a:rPr>
              <a:t>flow</a:t>
            </a:r>
            <a:endParaRPr lang="es-ES" sz="1400" dirty="0">
              <a:solidFill>
                <a:srgbClr val="002060"/>
              </a:solidFill>
            </a:endParaRPr>
          </a:p>
        </p:txBody>
      </p:sp>
      <p:sp>
        <p:nvSpPr>
          <p:cNvPr id="14" name="Flecha derecha 13"/>
          <p:cNvSpPr/>
          <p:nvPr/>
        </p:nvSpPr>
        <p:spPr>
          <a:xfrm rot="16200000">
            <a:off x="6671280" y="2420834"/>
            <a:ext cx="252000" cy="14400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 15"/>
              <p:cNvSpPr/>
              <p:nvPr/>
            </p:nvSpPr>
            <p:spPr>
              <a:xfrm>
                <a:off x="7160916" y="3044317"/>
                <a:ext cx="4248086" cy="80021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" sz="1400" dirty="0">
                    <a:solidFill>
                      <a:srgbClr val="002060"/>
                    </a:solidFill>
                  </a:rPr>
                  <a:t>Small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Perturbation</a:t>
                </a:r>
                <a:r>
                  <a:rPr lang="es-ES" sz="1400" dirty="0">
                    <a:solidFill>
                      <a:srgbClr val="002060"/>
                    </a:solidFill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400" dirty="0" err="1">
                    <a:solidFill>
                      <a:srgbClr val="002060"/>
                    </a:solidFill>
                  </a:rPr>
                  <a:t>Inhommogeneous</a:t>
                </a:r>
                <a:r>
                  <a:rPr lang="es-ES" sz="1400" dirty="0">
                    <a:solidFill>
                      <a:srgbClr val="002060"/>
                    </a:solidFill>
                  </a:rPr>
                  <a:t> 2D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domain</a:t>
                </a:r>
                <a:endParaRPr lang="es-ES" sz="1400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400" dirty="0">
                    <a:solidFill>
                      <a:srgbClr val="002060"/>
                    </a:solidFill>
                  </a:rPr>
                  <a:t>Extended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periodically</a:t>
                </a:r>
                <a:r>
                  <a:rPr lang="es-ES" sz="1400" dirty="0">
                    <a:solidFill>
                      <a:srgbClr val="002060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n-US" sz="1400" dirty="0">
                    <a:solidFill>
                      <a:srgbClr val="002060"/>
                    </a:solidFill>
                  </a:rPr>
                  <a:t>with real wavenumber </a:t>
                </a:r>
                <a14:m>
                  <m:oMath xmlns:m="http://schemas.openxmlformats.org/officeDocument/2006/math"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.</a:t>
                </a:r>
                <a:endParaRPr lang="es-E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916" y="3044317"/>
                <a:ext cx="4248086" cy="800219"/>
              </a:xfrm>
              <a:prstGeom prst="rect">
                <a:avLst/>
              </a:prstGeom>
              <a:blipFill>
                <a:blip r:embed="rId5"/>
                <a:stretch>
                  <a:fillRect l="-430" t="-758" r="-430" b="-106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lecha derecha 17"/>
          <p:cNvSpPr/>
          <p:nvPr/>
        </p:nvSpPr>
        <p:spPr>
          <a:xfrm rot="16200000">
            <a:off x="8065336" y="2660003"/>
            <a:ext cx="641480" cy="167313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489"/>
          <a:stretch/>
        </p:blipFill>
        <p:spPr>
          <a:xfrm>
            <a:off x="971516" y="1742522"/>
            <a:ext cx="3873338" cy="213988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27631" y="1378416"/>
            <a:ext cx="2721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Example: Open cavity problem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907270" y="2781771"/>
            <a:ext cx="1188000" cy="23854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>
              <a:alpha val="44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Flecha derecha 21"/>
          <p:cNvSpPr/>
          <p:nvPr/>
        </p:nvSpPr>
        <p:spPr>
          <a:xfrm>
            <a:off x="627631" y="3061871"/>
            <a:ext cx="1188000" cy="23854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>
              <a:alpha val="44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Flecha derecha 22"/>
          <p:cNvSpPr/>
          <p:nvPr/>
        </p:nvSpPr>
        <p:spPr>
          <a:xfrm>
            <a:off x="372258" y="3325157"/>
            <a:ext cx="1188000" cy="23854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>
              <a:alpha val="44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de flecha 11"/>
          <p:cNvCxnSpPr>
            <a:stCxn id="6" idx="3"/>
            <a:endCxn id="13" idx="1"/>
          </p:cNvCxnSpPr>
          <p:nvPr/>
        </p:nvCxnSpPr>
        <p:spPr>
          <a:xfrm>
            <a:off x="4844854" y="2812463"/>
            <a:ext cx="1108167" cy="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echa derecha 36"/>
          <p:cNvSpPr/>
          <p:nvPr/>
        </p:nvSpPr>
        <p:spPr>
          <a:xfrm>
            <a:off x="4844854" y="2752805"/>
            <a:ext cx="1152000" cy="14400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38" name="Flecha derecha 37"/>
          <p:cNvSpPr/>
          <p:nvPr/>
        </p:nvSpPr>
        <p:spPr>
          <a:xfrm rot="10800000">
            <a:off x="6517554" y="4917924"/>
            <a:ext cx="415452" cy="358149"/>
          </a:xfrm>
          <a:prstGeom prst="rightArrow">
            <a:avLst>
              <a:gd name="adj1" fmla="val 50000"/>
              <a:gd name="adj2" fmla="val 47350"/>
            </a:avLst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ángulo 38"/>
              <p:cNvSpPr/>
              <p:nvPr/>
            </p:nvSpPr>
            <p:spPr>
              <a:xfrm>
                <a:off x="2677792" y="5397776"/>
                <a:ext cx="19404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acc>
                        <m:accPr>
                          <m:chr m:val="̂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s-ES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acc>
                        <m:accPr>
                          <m:chr m:val="̂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9" name="Rectángulo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792" y="5397776"/>
                <a:ext cx="1940468" cy="369332"/>
              </a:xfrm>
              <a:prstGeom prst="rect">
                <a:avLst/>
              </a:prstGeom>
              <a:blipFill>
                <a:blip r:embed="rId7"/>
                <a:stretch>
                  <a:fillRect t="-6557" r="-1881" b="-65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ángulo 39"/>
          <p:cNvSpPr/>
          <p:nvPr/>
        </p:nvSpPr>
        <p:spPr>
          <a:xfrm>
            <a:off x="1815631" y="4708020"/>
            <a:ext cx="3809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u="sng" dirty="0" err="1">
                <a:solidFill>
                  <a:srgbClr val="002060"/>
                </a:solidFill>
              </a:rPr>
              <a:t>Generalized</a:t>
            </a:r>
            <a:r>
              <a:rPr lang="es-ES" u="sng" dirty="0">
                <a:solidFill>
                  <a:srgbClr val="002060"/>
                </a:solidFill>
              </a:rPr>
              <a:t> Real non-</a:t>
            </a:r>
            <a:r>
              <a:rPr lang="es-ES" u="sng" dirty="0" err="1">
                <a:solidFill>
                  <a:srgbClr val="002060"/>
                </a:solidFill>
              </a:rPr>
              <a:t>symmetric</a:t>
            </a:r>
            <a:r>
              <a:rPr lang="es-ES" u="sng" dirty="0">
                <a:solidFill>
                  <a:srgbClr val="002060"/>
                </a:solidFill>
              </a:rPr>
              <a:t> </a:t>
            </a:r>
            <a:r>
              <a:rPr lang="es-ES" u="sng" dirty="0" err="1">
                <a:solidFill>
                  <a:srgbClr val="002060"/>
                </a:solidFill>
              </a:rPr>
              <a:t>Eigenvalue</a:t>
            </a:r>
            <a:r>
              <a:rPr lang="es-ES" u="sng" dirty="0">
                <a:solidFill>
                  <a:srgbClr val="002060"/>
                </a:solidFill>
              </a:rPr>
              <a:t> </a:t>
            </a:r>
            <a:r>
              <a:rPr lang="es-ES" u="sng" dirty="0" err="1">
                <a:solidFill>
                  <a:srgbClr val="002060"/>
                </a:solidFill>
              </a:rPr>
              <a:t>Problem</a:t>
            </a:r>
            <a:endParaRPr lang="es-ES" u="sng" dirty="0"/>
          </a:p>
        </p:txBody>
      </p:sp>
      <p:sp>
        <p:nvSpPr>
          <p:cNvPr id="44" name="Rectángulo redondeado 43"/>
          <p:cNvSpPr/>
          <p:nvPr/>
        </p:nvSpPr>
        <p:spPr>
          <a:xfrm>
            <a:off x="1517315" y="4645311"/>
            <a:ext cx="4261423" cy="1268471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1" name="Rectángulo 50"/>
          <p:cNvSpPr/>
          <p:nvPr/>
        </p:nvSpPr>
        <p:spPr>
          <a:xfrm>
            <a:off x="7432297" y="4679973"/>
            <a:ext cx="17051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solidFill>
                  <a:srgbClr val="002060"/>
                </a:solidFill>
              </a:rPr>
              <a:t>Linearized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Navier</a:t>
            </a:r>
            <a:r>
              <a:rPr lang="es-ES" dirty="0">
                <a:solidFill>
                  <a:srgbClr val="002060"/>
                </a:solidFill>
              </a:rPr>
              <a:t> Stokes </a:t>
            </a:r>
            <a:r>
              <a:rPr lang="es-ES" dirty="0" err="1">
                <a:solidFill>
                  <a:srgbClr val="002060"/>
                </a:solidFill>
              </a:rPr>
              <a:t>equations</a:t>
            </a:r>
            <a:endParaRPr lang="es-ES" dirty="0"/>
          </a:p>
        </p:txBody>
      </p:sp>
      <p:sp>
        <p:nvSpPr>
          <p:cNvPr id="19" name="Cerrar llave 18"/>
          <p:cNvSpPr/>
          <p:nvPr/>
        </p:nvSpPr>
        <p:spPr>
          <a:xfrm rot="5400000">
            <a:off x="8153784" y="1108051"/>
            <a:ext cx="312646" cy="5822341"/>
          </a:xfrm>
          <a:prstGeom prst="rightBrace">
            <a:avLst>
              <a:gd name="adj1" fmla="val 132315"/>
              <a:gd name="adj2" fmla="val 50000"/>
            </a:avLst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Rectángulo redondeado 51"/>
          <p:cNvSpPr/>
          <p:nvPr/>
        </p:nvSpPr>
        <p:spPr>
          <a:xfrm>
            <a:off x="7318605" y="4679973"/>
            <a:ext cx="1948070" cy="923330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B0CD667B-9482-4D11-9798-C7B0EE4B8254}"/>
                  </a:ext>
                </a:extLst>
              </p:cNvPr>
              <p:cNvSpPr/>
              <p:nvPr/>
            </p:nvSpPr>
            <p:spPr>
              <a:xfrm>
                <a:off x="4695217" y="3198110"/>
                <a:ext cx="703719" cy="438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1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s-ES" sz="11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s-ES" sz="1100" dirty="0"/>
              </a:p>
            </p:txBody>
          </p:sp>
        </mc:Choice>
        <mc:Fallback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B0CD667B-9482-4D11-9798-C7B0EE4B82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217" y="3198110"/>
                <a:ext cx="703719" cy="438838"/>
              </a:xfrm>
              <a:prstGeom prst="rect">
                <a:avLst/>
              </a:prstGeom>
              <a:blipFill>
                <a:blip r:embed="rId8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F32507BB-27E5-4C3A-9145-E9F57EE8F50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84160" y="1402200"/>
              <a:ext cx="7817040" cy="4461840"/>
            </p14:xfrm>
          </p:contentPart>
        </mc:Choice>
        <mc:Fallback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F32507BB-27E5-4C3A-9145-E9F57EE8F5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74800" y="1392840"/>
                <a:ext cx="7835760" cy="448056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7988226D-B699-48E1-B99D-617FB3750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3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29"/>
    </mc:Choice>
    <mc:Fallback>
      <p:transition spd="slow" advTm="161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3" descr="ts_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150" y="2524213"/>
            <a:ext cx="4875905" cy="43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202 Rectángulo"/>
          <p:cNvSpPr>
            <a:spLocks noChangeArrowheads="1"/>
          </p:cNvSpPr>
          <p:nvPr/>
        </p:nvSpPr>
        <p:spPr bwMode="auto">
          <a:xfrm>
            <a:off x="10902094" y="2495198"/>
            <a:ext cx="1353770" cy="78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1800" dirty="0" err="1">
                <a:solidFill>
                  <a:srgbClr val="002060"/>
                </a:solidFill>
                <a:latin typeface="+mn-lt"/>
              </a:rPr>
              <a:t>Least</a:t>
            </a:r>
            <a:r>
              <a:rPr lang="es-ES" altLang="es-ES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altLang="es-ES" sz="1800" dirty="0" err="1">
                <a:solidFill>
                  <a:srgbClr val="002060"/>
                </a:solidFill>
                <a:latin typeface="+mn-lt"/>
              </a:rPr>
              <a:t>stable</a:t>
            </a:r>
            <a:r>
              <a:rPr lang="es-ES" altLang="es-ES" sz="18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1800" dirty="0" err="1">
                <a:solidFill>
                  <a:srgbClr val="002060"/>
                </a:solidFill>
                <a:latin typeface="+mn-lt"/>
              </a:rPr>
              <a:t>eigenmodes</a:t>
            </a:r>
            <a:endParaRPr lang="es-ES" altLang="es-ES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6" name="Line 29"/>
          <p:cNvSpPr>
            <a:spLocks noChangeShapeType="1"/>
          </p:cNvSpPr>
          <p:nvPr/>
        </p:nvSpPr>
        <p:spPr bwMode="auto">
          <a:xfrm flipH="1" flipV="1">
            <a:off x="10115966" y="3056541"/>
            <a:ext cx="786127" cy="0"/>
          </a:xfrm>
          <a:prstGeom prst="line">
            <a:avLst/>
          </a:prstGeom>
          <a:noFill/>
          <a:ln w="19050">
            <a:solidFill>
              <a:schemeClr val="accent5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7" name="1 Elipse"/>
          <p:cNvSpPr/>
          <p:nvPr/>
        </p:nvSpPr>
        <p:spPr>
          <a:xfrm>
            <a:off x="9765838" y="2898688"/>
            <a:ext cx="288000" cy="288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53 Elipse"/>
          <p:cNvSpPr/>
          <p:nvPr/>
        </p:nvSpPr>
        <p:spPr>
          <a:xfrm>
            <a:off x="9038234" y="2912543"/>
            <a:ext cx="288000" cy="288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109538" y="125257"/>
            <a:ext cx="3796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Stability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Analysis</a:t>
            </a:r>
            <a:r>
              <a:rPr lang="es-ES" sz="1400" b="1" dirty="0">
                <a:solidFill>
                  <a:srgbClr val="002060"/>
                </a:solidFill>
              </a:rPr>
              <a:t> of </a:t>
            </a:r>
            <a:r>
              <a:rPr lang="es-ES" sz="1400" b="1" dirty="0" err="1">
                <a:solidFill>
                  <a:srgbClr val="002060"/>
                </a:solidFill>
              </a:rPr>
              <a:t>Complex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Aerodynamic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flows</a:t>
            </a:r>
            <a:endParaRPr lang="es-ES" sz="1400" dirty="0"/>
          </a:p>
        </p:txBody>
      </p:sp>
      <p:sp>
        <p:nvSpPr>
          <p:cNvPr id="34" name="TextBox 29"/>
          <p:cNvSpPr txBox="1"/>
          <p:nvPr/>
        </p:nvSpPr>
        <p:spPr>
          <a:xfrm>
            <a:off x="320841" y="679518"/>
            <a:ext cx="1114596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060"/>
                </a:solidFill>
              </a:rPr>
              <a:t>Linear </a:t>
            </a:r>
            <a:r>
              <a:rPr lang="es-ES" b="1" dirty="0" err="1">
                <a:solidFill>
                  <a:srgbClr val="002060"/>
                </a:solidFill>
              </a:rPr>
              <a:t>Stability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Analysis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057480" y="791107"/>
            <a:ext cx="2721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Example: Open cavity problem</a:t>
            </a:r>
            <a:endParaRPr lang="es-ES" sz="1600" dirty="0">
              <a:solidFill>
                <a:srgbClr val="002060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49043" y="1450740"/>
            <a:ext cx="2390820" cy="1263569"/>
            <a:chOff x="372258" y="1742522"/>
            <a:chExt cx="4472596" cy="213988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7489"/>
            <a:stretch/>
          </p:blipFill>
          <p:spPr>
            <a:xfrm>
              <a:off x="971516" y="1742522"/>
              <a:ext cx="3873338" cy="2139881"/>
            </a:xfrm>
            <a:prstGeom prst="rect">
              <a:avLst/>
            </a:prstGeom>
          </p:spPr>
        </p:pic>
        <p:sp>
          <p:nvSpPr>
            <p:cNvPr id="8" name="Flecha derecha 7"/>
            <p:cNvSpPr/>
            <p:nvPr/>
          </p:nvSpPr>
          <p:spPr>
            <a:xfrm>
              <a:off x="907270" y="2781771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Flecha derecha 21"/>
            <p:cNvSpPr/>
            <p:nvPr/>
          </p:nvSpPr>
          <p:spPr>
            <a:xfrm>
              <a:off x="627631" y="3061871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Flecha derecha 22"/>
            <p:cNvSpPr/>
            <p:nvPr/>
          </p:nvSpPr>
          <p:spPr>
            <a:xfrm>
              <a:off x="372258" y="3325157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ángulo 38"/>
              <p:cNvSpPr/>
              <p:nvPr/>
            </p:nvSpPr>
            <p:spPr>
              <a:xfrm>
                <a:off x="3447875" y="2156785"/>
                <a:ext cx="23826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acc>
                        <m:accPr>
                          <m:chr m:val="̂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s-ES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acc>
                        <m:accPr>
                          <m:chr m:val="̂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9" name="Rectángulo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875" y="2156785"/>
                <a:ext cx="2382640" cy="369332"/>
              </a:xfrm>
              <a:prstGeom prst="rect">
                <a:avLst/>
              </a:prstGeom>
              <a:blipFill>
                <a:blip r:embed="rId6"/>
                <a:stretch>
                  <a:fillRect t="-6667" b="-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ángulo 39"/>
          <p:cNvSpPr/>
          <p:nvPr/>
        </p:nvSpPr>
        <p:spPr>
          <a:xfrm>
            <a:off x="2677792" y="1405301"/>
            <a:ext cx="3809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u="sng" dirty="0" err="1">
                <a:solidFill>
                  <a:srgbClr val="002060"/>
                </a:solidFill>
              </a:rPr>
              <a:t>Generalized</a:t>
            </a:r>
            <a:r>
              <a:rPr lang="es-ES" u="sng" dirty="0">
                <a:solidFill>
                  <a:srgbClr val="002060"/>
                </a:solidFill>
              </a:rPr>
              <a:t> Real non-</a:t>
            </a:r>
            <a:r>
              <a:rPr lang="es-ES" u="sng" dirty="0" err="1">
                <a:solidFill>
                  <a:srgbClr val="002060"/>
                </a:solidFill>
              </a:rPr>
              <a:t>symmetric</a:t>
            </a:r>
            <a:r>
              <a:rPr lang="es-ES" u="sng" dirty="0">
                <a:solidFill>
                  <a:srgbClr val="002060"/>
                </a:solidFill>
              </a:rPr>
              <a:t> </a:t>
            </a:r>
            <a:r>
              <a:rPr lang="es-ES" u="sng" dirty="0" err="1">
                <a:solidFill>
                  <a:srgbClr val="002060"/>
                </a:solidFill>
              </a:rPr>
              <a:t>Eigenvalue</a:t>
            </a:r>
            <a:r>
              <a:rPr lang="es-ES" u="sng" dirty="0">
                <a:solidFill>
                  <a:srgbClr val="002060"/>
                </a:solidFill>
              </a:rPr>
              <a:t> </a:t>
            </a:r>
            <a:r>
              <a:rPr lang="es-ES" u="sng" dirty="0" err="1">
                <a:solidFill>
                  <a:srgbClr val="002060"/>
                </a:solidFill>
              </a:rPr>
              <a:t>Problem</a:t>
            </a:r>
            <a:endParaRPr lang="es-E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/>
              <p:cNvSpPr/>
              <p:nvPr/>
            </p:nvSpPr>
            <p:spPr>
              <a:xfrm>
                <a:off x="6048126" y="2331518"/>
                <a:ext cx="41288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</m:acc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/>
                  <a:t>   </a:t>
                </a:r>
                <a:r>
                  <a:rPr lang="es-ES" dirty="0" err="1">
                    <a:solidFill>
                      <a:srgbClr val="002060"/>
                    </a:solidFill>
                  </a:rPr>
                  <a:t>complex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disturbance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</a:t>
                </a:r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Rectá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126" y="2331518"/>
                <a:ext cx="4128823" cy="369332"/>
              </a:xfrm>
              <a:prstGeom prst="rect">
                <a:avLst/>
              </a:prstGeom>
              <a:blipFill>
                <a:blip r:embed="rId7"/>
                <a:stretch>
                  <a:fillRect t="-8197" r="-886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ángulo 26"/>
              <p:cNvSpPr/>
              <p:nvPr/>
            </p:nvSpPr>
            <p:spPr>
              <a:xfrm>
                <a:off x="6063261" y="1879672"/>
                <a:ext cx="449462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/>
                  <a:t>  </a:t>
                </a:r>
                <a:r>
                  <a:rPr lang="es-ES" dirty="0" err="1">
                    <a:solidFill>
                      <a:srgbClr val="002060"/>
                    </a:solidFill>
                  </a:rPr>
                  <a:t>complex</a:t>
                </a:r>
                <a:r>
                  <a:rPr lang="es-ES" dirty="0">
                    <a:solidFill>
                      <a:srgbClr val="002060"/>
                    </a:solidFill>
                  </a:rPr>
                  <a:t>  temporal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r>
                  <a:rPr lang="es-ES" dirty="0"/>
                  <a:t>  </a:t>
                </a:r>
              </a:p>
            </p:txBody>
          </p:sp>
        </mc:Choice>
        <mc:Fallback xmlns="">
          <p:sp>
            <p:nvSpPr>
              <p:cNvPr id="27" name="Rectángul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261" y="1879672"/>
                <a:ext cx="4494628" cy="646331"/>
              </a:xfrm>
              <a:prstGeom prst="rect">
                <a:avLst/>
              </a:prstGeom>
              <a:blipFill>
                <a:blip r:embed="rId8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errar llave 27"/>
          <p:cNvSpPr/>
          <p:nvPr/>
        </p:nvSpPr>
        <p:spPr>
          <a:xfrm rot="10800000">
            <a:off x="5913783" y="1997535"/>
            <a:ext cx="134343" cy="716773"/>
          </a:xfrm>
          <a:prstGeom prst="rightBrace">
            <a:avLst>
              <a:gd name="adj1" fmla="val 132315"/>
              <a:gd name="adj2" fmla="val 50000"/>
            </a:avLst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lecha derecha 28"/>
          <p:cNvSpPr/>
          <p:nvPr/>
        </p:nvSpPr>
        <p:spPr>
          <a:xfrm rot="5400000">
            <a:off x="6584612" y="1617707"/>
            <a:ext cx="511874" cy="14400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30" name="Rectángulo 29"/>
          <p:cNvSpPr/>
          <p:nvPr/>
        </p:nvSpPr>
        <p:spPr>
          <a:xfrm>
            <a:off x="6325529" y="1061767"/>
            <a:ext cx="1969911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 err="1">
                <a:solidFill>
                  <a:srgbClr val="002060"/>
                </a:solidFill>
              </a:rPr>
              <a:t>Amplification</a:t>
            </a:r>
            <a:r>
              <a:rPr lang="es-ES" sz="1400" dirty="0">
                <a:solidFill>
                  <a:srgbClr val="002060"/>
                </a:solidFill>
              </a:rPr>
              <a:t>/</a:t>
            </a:r>
            <a:r>
              <a:rPr lang="es-ES" sz="1400" dirty="0" err="1">
                <a:solidFill>
                  <a:srgbClr val="002060"/>
                </a:solidFill>
              </a:rPr>
              <a:t>Damping</a:t>
            </a:r>
            <a:r>
              <a:rPr lang="es-ES" sz="1400" dirty="0">
                <a:solidFill>
                  <a:srgbClr val="002060"/>
                </a:solidFill>
              </a:rPr>
              <a:t> </a:t>
            </a:r>
            <a:r>
              <a:rPr lang="es-ES" sz="1400" dirty="0" err="1">
                <a:solidFill>
                  <a:srgbClr val="002060"/>
                </a:solidFill>
              </a:rPr>
              <a:t>rate</a:t>
            </a:r>
            <a:endParaRPr lang="es-ES" sz="1400" dirty="0">
              <a:solidFill>
                <a:srgbClr val="002060"/>
              </a:solidFill>
            </a:endParaRPr>
          </a:p>
        </p:txBody>
      </p:sp>
      <p:sp>
        <p:nvSpPr>
          <p:cNvPr id="32" name="Flecha derecha 31"/>
          <p:cNvSpPr/>
          <p:nvPr/>
        </p:nvSpPr>
        <p:spPr>
          <a:xfrm rot="5400000">
            <a:off x="6697150" y="1405644"/>
            <a:ext cx="936000" cy="144000"/>
          </a:xfrm>
          <a:prstGeom prst="rightArrow">
            <a:avLst/>
          </a:prstGeom>
          <a:solidFill>
            <a:schemeClr val="accent5">
              <a:lumMod val="50000"/>
              <a:alpha val="42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8338092" y="1077344"/>
                <a:ext cx="18526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s-ES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s-ES" sz="1400" dirty="0"/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unstable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mode</a:t>
                </a:r>
                <a:endParaRPr lang="es-ES" sz="1400" dirty="0">
                  <a:solidFill>
                    <a:srgbClr val="00206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s-ES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s-ES" sz="1400" dirty="0"/>
                  <a:t> </a:t>
                </a:r>
                <a:r>
                  <a:rPr lang="es-ES" sz="1400" dirty="0">
                    <a:solidFill>
                      <a:srgbClr val="002060"/>
                    </a:solidFill>
                  </a:rPr>
                  <a:t>stable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mode</a:t>
                </a:r>
                <a:endParaRPr lang="es-E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092" y="1077344"/>
                <a:ext cx="1852623" cy="523220"/>
              </a:xfrm>
              <a:prstGeom prst="rect">
                <a:avLst/>
              </a:prstGeom>
              <a:blipFill>
                <a:blip r:embed="rId9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6252194" y="688409"/>
            <a:ext cx="196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 err="1">
                <a:solidFill>
                  <a:srgbClr val="002060"/>
                </a:solidFill>
              </a:rPr>
              <a:t>Frequency</a:t>
            </a:r>
            <a:endParaRPr lang="es-ES" sz="14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ángulo 37"/>
              <p:cNvSpPr/>
              <p:nvPr/>
            </p:nvSpPr>
            <p:spPr>
              <a:xfrm>
                <a:off x="1632581" y="3628209"/>
                <a:ext cx="528761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2060"/>
                    </a:solidFill>
                  </a:rPr>
                  <a:t>If the growth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is positive the amplitude of the corresponding </a:t>
                </a:r>
                <a:r>
                  <a:rPr lang="en-US" sz="1600" dirty="0" err="1">
                    <a:solidFill>
                      <a:srgbClr val="002060"/>
                    </a:solidFill>
                  </a:rPr>
                  <a:t>eigenmode</a:t>
                </a:r>
                <a:r>
                  <a:rPr lang="en-US" sz="1600" dirty="0">
                    <a:solidFill>
                      <a:srgbClr val="002060"/>
                    </a:solidFill>
                  </a:rPr>
                  <a:t> will grow exponentially in time.</a:t>
                </a:r>
                <a:endParaRPr lang="es-E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8" name="Rectángulo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581" y="3628209"/>
                <a:ext cx="5287616" cy="584775"/>
              </a:xfrm>
              <a:prstGeom prst="rect">
                <a:avLst/>
              </a:prstGeom>
              <a:blipFill>
                <a:blip r:embed="rId10"/>
                <a:stretch>
                  <a:fillRect l="-461" t="-3125" b="-1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ángulo 41"/>
              <p:cNvSpPr/>
              <p:nvPr/>
            </p:nvSpPr>
            <p:spPr>
              <a:xfrm>
                <a:off x="2341593" y="4266237"/>
                <a:ext cx="452728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2060"/>
                    </a:solidFill>
                  </a:rPr>
                  <a:t>If the growth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is negative the disturbance will vanish in time.</a:t>
                </a:r>
                <a:endParaRPr lang="es-E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2" name="Rectángulo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593" y="4266237"/>
                <a:ext cx="4527284" cy="584775"/>
              </a:xfrm>
              <a:prstGeom prst="rect">
                <a:avLst/>
              </a:prstGeom>
              <a:blipFill>
                <a:blip r:embed="rId11"/>
                <a:stretch>
                  <a:fillRect l="-538" t="-3125" r="-135" b="-1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23" descr="V_crit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5" y="4552350"/>
            <a:ext cx="3106456" cy="230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2" descr="U_cri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389" y="4552350"/>
            <a:ext cx="3108251" cy="23056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477D37AD-ECE2-4082-8245-9265D9258AA2}"/>
                  </a:ext>
                </a:extLst>
              </p:cNvPr>
              <p:cNvSpPr/>
              <p:nvPr/>
            </p:nvSpPr>
            <p:spPr>
              <a:xfrm>
                <a:off x="2750853" y="2229797"/>
                <a:ext cx="703719" cy="438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1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s-ES" sz="11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s-ES" sz="1100" dirty="0"/>
              </a:p>
            </p:txBody>
          </p:sp>
        </mc:Choice>
        <mc:Fallback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477D37AD-ECE2-4082-8245-9265D9258A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853" y="2229797"/>
                <a:ext cx="703719" cy="438838"/>
              </a:xfrm>
              <a:prstGeom prst="rect">
                <a:avLst/>
              </a:prstGeom>
              <a:blipFill>
                <a:blip r:embed="rId14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5">
            <p14:nvContentPartPr>
              <p14:cNvPr id="75" name="Entrada de lápiz 74">
                <a:extLst>
                  <a:ext uri="{FF2B5EF4-FFF2-40B4-BE49-F238E27FC236}">
                    <a16:creationId xmlns:a16="http://schemas.microsoft.com/office/drawing/2014/main" id="{42030458-CEDD-4829-B42E-A1D90B3B9A7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44320" y="1155600"/>
              <a:ext cx="8734680" cy="5345640"/>
            </p14:xfrm>
          </p:contentPart>
        </mc:Choice>
        <mc:Fallback>
          <p:pic>
            <p:nvPicPr>
              <p:cNvPr id="75" name="Entrada de lápiz 74">
                <a:extLst>
                  <a:ext uri="{FF2B5EF4-FFF2-40B4-BE49-F238E27FC236}">
                    <a16:creationId xmlns:a16="http://schemas.microsoft.com/office/drawing/2014/main" id="{42030458-CEDD-4829-B42E-A1D90B3B9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34960" y="1146240"/>
                <a:ext cx="8753400" cy="5364360"/>
              </a:xfrm>
              <a:prstGeom prst="rect">
                <a:avLst/>
              </a:prstGeom>
            </p:spPr>
          </p:pic>
        </mc:Fallback>
      </mc:AlternateContent>
      <p:pic>
        <p:nvPicPr>
          <p:cNvPr id="76" name="Audio 75">
            <a:hlinkClick r:id="" action="ppaction://media"/>
            <a:extLst>
              <a:ext uri="{FF2B5EF4-FFF2-40B4-BE49-F238E27FC236}">
                <a16:creationId xmlns:a16="http://schemas.microsoft.com/office/drawing/2014/main" id="{B1DBDB8A-166F-402F-8D31-82BEC20D1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4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320"/>
    </mc:Choice>
    <mc:Fallback>
      <p:transition spd="slow" advTm="145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/>
          <p:cNvSpPr/>
          <p:nvPr/>
        </p:nvSpPr>
        <p:spPr>
          <a:xfrm>
            <a:off x="109538" y="125257"/>
            <a:ext cx="3796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Stability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Analysis</a:t>
            </a:r>
            <a:r>
              <a:rPr lang="es-ES" sz="1400" b="1" dirty="0">
                <a:solidFill>
                  <a:srgbClr val="002060"/>
                </a:solidFill>
              </a:rPr>
              <a:t> of </a:t>
            </a:r>
            <a:r>
              <a:rPr lang="es-ES" sz="1400" b="1" dirty="0" err="1">
                <a:solidFill>
                  <a:srgbClr val="002060"/>
                </a:solidFill>
              </a:rPr>
              <a:t>Complex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Aerodynamic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flows</a:t>
            </a:r>
            <a:endParaRPr lang="es-ES" sz="1400" dirty="0"/>
          </a:p>
        </p:txBody>
      </p:sp>
      <p:sp>
        <p:nvSpPr>
          <p:cNvPr id="34" name="TextBox 29"/>
          <p:cNvSpPr txBox="1"/>
          <p:nvPr/>
        </p:nvSpPr>
        <p:spPr>
          <a:xfrm>
            <a:off x="320841" y="679518"/>
            <a:ext cx="1114596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060"/>
                </a:solidFill>
              </a:rPr>
              <a:t>Linear </a:t>
            </a:r>
            <a:r>
              <a:rPr lang="es-ES" b="1" dirty="0" err="1">
                <a:solidFill>
                  <a:srgbClr val="002060"/>
                </a:solidFill>
              </a:rPr>
              <a:t>Stability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Analysis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057480" y="791107"/>
            <a:ext cx="2721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Example: Open cavity problem</a:t>
            </a:r>
            <a:endParaRPr lang="es-ES" sz="1600" dirty="0">
              <a:solidFill>
                <a:srgbClr val="002060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49043" y="1450740"/>
            <a:ext cx="2390820" cy="1263569"/>
            <a:chOff x="372258" y="1742522"/>
            <a:chExt cx="4472596" cy="213988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7489"/>
            <a:stretch/>
          </p:blipFill>
          <p:spPr>
            <a:xfrm>
              <a:off x="971516" y="1742522"/>
              <a:ext cx="3873338" cy="2139881"/>
            </a:xfrm>
            <a:prstGeom prst="rect">
              <a:avLst/>
            </a:prstGeom>
          </p:spPr>
        </p:pic>
        <p:sp>
          <p:nvSpPr>
            <p:cNvPr id="8" name="Flecha derecha 7"/>
            <p:cNvSpPr/>
            <p:nvPr/>
          </p:nvSpPr>
          <p:spPr>
            <a:xfrm>
              <a:off x="907270" y="2781771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Flecha derecha 21"/>
            <p:cNvSpPr/>
            <p:nvPr/>
          </p:nvSpPr>
          <p:spPr>
            <a:xfrm>
              <a:off x="627631" y="3061871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Flecha derecha 22"/>
            <p:cNvSpPr/>
            <p:nvPr/>
          </p:nvSpPr>
          <p:spPr>
            <a:xfrm>
              <a:off x="372258" y="3325157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9" name="67 Grupo"/>
          <p:cNvGrpSpPr>
            <a:grpSpLocks/>
          </p:cNvGrpSpPr>
          <p:nvPr/>
        </p:nvGrpSpPr>
        <p:grpSpPr bwMode="auto">
          <a:xfrm>
            <a:off x="6817600" y="1003254"/>
            <a:ext cx="4833026" cy="5768007"/>
            <a:chOff x="4691193" y="353910"/>
            <a:chExt cx="3975951" cy="5691067"/>
          </a:xfrm>
        </p:grpSpPr>
        <p:pic>
          <p:nvPicPr>
            <p:cNvPr id="50" name="Picture 33" descr="neutraLD2_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18"/>
            <a:stretch>
              <a:fillRect/>
            </a:stretch>
          </p:blipFill>
          <p:spPr bwMode="auto">
            <a:xfrm>
              <a:off x="4691193" y="353910"/>
              <a:ext cx="3975951" cy="569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63 Forma libre"/>
            <p:cNvSpPr>
              <a:spLocks/>
            </p:cNvSpPr>
            <p:nvPr/>
          </p:nvSpPr>
          <p:spPr bwMode="auto">
            <a:xfrm>
              <a:off x="5737797" y="812580"/>
              <a:ext cx="2555615" cy="4751971"/>
            </a:xfrm>
            <a:custGeom>
              <a:avLst/>
              <a:gdLst>
                <a:gd name="T0" fmla="*/ 2360507 w 2360507"/>
                <a:gd name="T1" fmla="*/ 0 h 4358640"/>
                <a:gd name="T2" fmla="*/ 1842361 w 2360507"/>
                <a:gd name="T3" fmla="*/ 467360 h 4358640"/>
                <a:gd name="T4" fmla="*/ 1303881 w 2360507"/>
                <a:gd name="T5" fmla="*/ 1036320 h 4358640"/>
                <a:gd name="T6" fmla="*/ 734907 w 2360507"/>
                <a:gd name="T7" fmla="*/ 1808480 h 4358640"/>
                <a:gd name="T8" fmla="*/ 491067 w 2360507"/>
                <a:gd name="T9" fmla="*/ 2286000 h 4358640"/>
                <a:gd name="T10" fmla="*/ 430107 w 2360507"/>
                <a:gd name="T11" fmla="*/ 2651760 h 4358640"/>
                <a:gd name="T12" fmla="*/ 521547 w 2360507"/>
                <a:gd name="T13" fmla="*/ 2865120 h 4358640"/>
                <a:gd name="T14" fmla="*/ 450427 w 2360507"/>
                <a:gd name="T15" fmla="*/ 2976880 h 4358640"/>
                <a:gd name="T16" fmla="*/ 379307 w 2360507"/>
                <a:gd name="T17" fmla="*/ 3098800 h 4358640"/>
                <a:gd name="T18" fmla="*/ 186267 w 2360507"/>
                <a:gd name="T19" fmla="*/ 3291813 h 4358640"/>
                <a:gd name="T20" fmla="*/ 33867 w 2360507"/>
                <a:gd name="T21" fmla="*/ 3484853 h 4358640"/>
                <a:gd name="T22" fmla="*/ 13547 w 2360507"/>
                <a:gd name="T23" fmla="*/ 3586453 h 4358640"/>
                <a:gd name="T24" fmla="*/ 115147 w 2360507"/>
                <a:gd name="T25" fmla="*/ 3759173 h 4358640"/>
                <a:gd name="T26" fmla="*/ 267547 w 2360507"/>
                <a:gd name="T27" fmla="*/ 3820133 h 4358640"/>
                <a:gd name="T28" fmla="*/ 501227 w 2360507"/>
                <a:gd name="T29" fmla="*/ 3881093 h 4358640"/>
                <a:gd name="T30" fmla="*/ 541867 w 2360507"/>
                <a:gd name="T31" fmla="*/ 3982693 h 4358640"/>
                <a:gd name="T32" fmla="*/ 684107 w 2360507"/>
                <a:gd name="T33" fmla="*/ 4053813 h 4358640"/>
                <a:gd name="T34" fmla="*/ 806027 w 2360507"/>
                <a:gd name="T35" fmla="*/ 4094453 h 4358640"/>
                <a:gd name="T36" fmla="*/ 745067 w 2360507"/>
                <a:gd name="T37" fmla="*/ 4135093 h 4358640"/>
                <a:gd name="T38" fmla="*/ 734907 w 2360507"/>
                <a:gd name="T39" fmla="*/ 4196080 h 4358640"/>
                <a:gd name="T40" fmla="*/ 826347 w 2360507"/>
                <a:gd name="T41" fmla="*/ 4257040 h 4358640"/>
                <a:gd name="T42" fmla="*/ 1263241 w 2360507"/>
                <a:gd name="T43" fmla="*/ 4318000 h 4358640"/>
                <a:gd name="T44" fmla="*/ 1943961 w 2360507"/>
                <a:gd name="T45" fmla="*/ 4348480 h 4358640"/>
                <a:gd name="T46" fmla="*/ 2360507 w 2360507"/>
                <a:gd name="T47" fmla="*/ 4358640 h 435864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360507"/>
                <a:gd name="T73" fmla="*/ 0 h 4358640"/>
                <a:gd name="T74" fmla="*/ 2360507 w 2360507"/>
                <a:gd name="T75" fmla="*/ 4358640 h 435864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360507" h="4358640">
                  <a:moveTo>
                    <a:pt x="2360507" y="0"/>
                  </a:moveTo>
                  <a:cubicBezTo>
                    <a:pt x="2189480" y="147320"/>
                    <a:pt x="2018454" y="294640"/>
                    <a:pt x="1842347" y="467360"/>
                  </a:cubicBezTo>
                  <a:cubicBezTo>
                    <a:pt x="1666240" y="640080"/>
                    <a:pt x="1488440" y="812800"/>
                    <a:pt x="1303867" y="1036320"/>
                  </a:cubicBezTo>
                  <a:cubicBezTo>
                    <a:pt x="1119294" y="1259840"/>
                    <a:pt x="870374" y="1600200"/>
                    <a:pt x="734907" y="1808480"/>
                  </a:cubicBezTo>
                  <a:cubicBezTo>
                    <a:pt x="599440" y="2016760"/>
                    <a:pt x="541867" y="2145453"/>
                    <a:pt x="491067" y="2286000"/>
                  </a:cubicBezTo>
                  <a:cubicBezTo>
                    <a:pt x="440267" y="2426547"/>
                    <a:pt x="425027" y="2555240"/>
                    <a:pt x="430107" y="2651760"/>
                  </a:cubicBezTo>
                  <a:cubicBezTo>
                    <a:pt x="435187" y="2748280"/>
                    <a:pt x="518160" y="2810933"/>
                    <a:pt x="521547" y="2865120"/>
                  </a:cubicBezTo>
                  <a:cubicBezTo>
                    <a:pt x="524934" y="2919307"/>
                    <a:pt x="474134" y="2937933"/>
                    <a:pt x="450427" y="2976880"/>
                  </a:cubicBezTo>
                  <a:cubicBezTo>
                    <a:pt x="426720" y="3015827"/>
                    <a:pt x="423334" y="3046307"/>
                    <a:pt x="379307" y="3098800"/>
                  </a:cubicBezTo>
                  <a:cubicBezTo>
                    <a:pt x="335280" y="3151293"/>
                    <a:pt x="243840" y="3227493"/>
                    <a:pt x="186267" y="3291840"/>
                  </a:cubicBezTo>
                  <a:cubicBezTo>
                    <a:pt x="128694" y="3356187"/>
                    <a:pt x="62654" y="3435773"/>
                    <a:pt x="33867" y="3484880"/>
                  </a:cubicBezTo>
                  <a:cubicBezTo>
                    <a:pt x="5080" y="3533987"/>
                    <a:pt x="0" y="3540760"/>
                    <a:pt x="13547" y="3586480"/>
                  </a:cubicBezTo>
                  <a:cubicBezTo>
                    <a:pt x="27094" y="3632200"/>
                    <a:pt x="72814" y="3720253"/>
                    <a:pt x="115147" y="3759200"/>
                  </a:cubicBezTo>
                  <a:cubicBezTo>
                    <a:pt x="157480" y="3798147"/>
                    <a:pt x="203200" y="3799840"/>
                    <a:pt x="267547" y="3820160"/>
                  </a:cubicBezTo>
                  <a:cubicBezTo>
                    <a:pt x="331894" y="3840480"/>
                    <a:pt x="455507" y="3854027"/>
                    <a:pt x="501227" y="3881120"/>
                  </a:cubicBezTo>
                  <a:cubicBezTo>
                    <a:pt x="546947" y="3908213"/>
                    <a:pt x="511387" y="3953933"/>
                    <a:pt x="541867" y="3982720"/>
                  </a:cubicBezTo>
                  <a:cubicBezTo>
                    <a:pt x="572347" y="4011507"/>
                    <a:pt x="640080" y="4035213"/>
                    <a:pt x="684107" y="4053840"/>
                  </a:cubicBezTo>
                  <a:cubicBezTo>
                    <a:pt x="728134" y="4072467"/>
                    <a:pt x="795867" y="4080933"/>
                    <a:pt x="806027" y="4094480"/>
                  </a:cubicBezTo>
                  <a:cubicBezTo>
                    <a:pt x="816187" y="4108027"/>
                    <a:pt x="756920" y="4118187"/>
                    <a:pt x="745067" y="4135120"/>
                  </a:cubicBezTo>
                  <a:cubicBezTo>
                    <a:pt x="733214" y="4152053"/>
                    <a:pt x="721360" y="4175760"/>
                    <a:pt x="734907" y="4196080"/>
                  </a:cubicBezTo>
                  <a:cubicBezTo>
                    <a:pt x="748454" y="4216400"/>
                    <a:pt x="738294" y="4236720"/>
                    <a:pt x="826347" y="4257040"/>
                  </a:cubicBezTo>
                  <a:cubicBezTo>
                    <a:pt x="914400" y="4277360"/>
                    <a:pt x="1076960" y="4302760"/>
                    <a:pt x="1263227" y="4318000"/>
                  </a:cubicBezTo>
                  <a:cubicBezTo>
                    <a:pt x="1449494" y="4333240"/>
                    <a:pt x="1761067" y="4341707"/>
                    <a:pt x="1943947" y="4348480"/>
                  </a:cubicBezTo>
                  <a:cubicBezTo>
                    <a:pt x="2126827" y="4355253"/>
                    <a:pt x="2243667" y="4356946"/>
                    <a:pt x="2360507" y="4358640"/>
                  </a:cubicBezTo>
                </a:path>
              </a:pathLst>
            </a:custGeom>
            <a:solidFill>
              <a:srgbClr val="808080">
                <a:alpha val="1098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2" name="Picture 1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475" y="3020660"/>
            <a:ext cx="4134429" cy="375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2750853" y="2229797"/>
                <a:ext cx="703719" cy="438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1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s-ES" sz="11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s-ES" sz="1100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853" y="2229797"/>
                <a:ext cx="703719" cy="438838"/>
              </a:xfrm>
              <a:prstGeom prst="rect">
                <a:avLst/>
              </a:prstGeom>
              <a:blipFill>
                <a:blip r:embed="rId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ángulo 3"/>
          <p:cNvSpPr/>
          <p:nvPr/>
        </p:nvSpPr>
        <p:spPr>
          <a:xfrm>
            <a:off x="3769272" y="1528526"/>
            <a:ext cx="2528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Neutral </a:t>
            </a:r>
            <a:r>
              <a:rPr lang="es-ES" b="1" dirty="0" err="1">
                <a:solidFill>
                  <a:srgbClr val="002060"/>
                </a:solidFill>
              </a:rPr>
              <a:t>Stability</a:t>
            </a:r>
            <a:r>
              <a:rPr lang="es-ES" b="1" dirty="0">
                <a:solidFill>
                  <a:srgbClr val="002060"/>
                </a:solidFill>
              </a:rPr>
              <a:t> Curves</a:t>
            </a:r>
            <a:endParaRPr lang="es-ES" dirty="0"/>
          </a:p>
        </p:txBody>
      </p:sp>
      <p:sp>
        <p:nvSpPr>
          <p:cNvPr id="55" name="2 Forma libre"/>
          <p:cNvSpPr/>
          <p:nvPr/>
        </p:nvSpPr>
        <p:spPr>
          <a:xfrm>
            <a:off x="2577122" y="4156264"/>
            <a:ext cx="3291840" cy="2128076"/>
          </a:xfrm>
          <a:custGeom>
            <a:avLst/>
            <a:gdLst>
              <a:gd name="connsiteX0" fmla="*/ 0 w 3291840"/>
              <a:gd name="connsiteY0" fmla="*/ 2128076 h 2128076"/>
              <a:gd name="connsiteX1" fmla="*/ 353568 w 3291840"/>
              <a:gd name="connsiteY1" fmla="*/ 567500 h 2128076"/>
              <a:gd name="connsiteX2" fmla="*/ 670560 w 3291840"/>
              <a:gd name="connsiteY2" fmla="*/ 92012 h 2128076"/>
              <a:gd name="connsiteX3" fmla="*/ 1133856 w 3291840"/>
              <a:gd name="connsiteY3" fmla="*/ 6668 h 2128076"/>
              <a:gd name="connsiteX4" fmla="*/ 1560576 w 3291840"/>
              <a:gd name="connsiteY4" fmla="*/ 189548 h 2128076"/>
              <a:gd name="connsiteX5" fmla="*/ 2353056 w 3291840"/>
              <a:gd name="connsiteY5" fmla="*/ 518732 h 2128076"/>
              <a:gd name="connsiteX6" fmla="*/ 3096768 w 3291840"/>
              <a:gd name="connsiteY6" fmla="*/ 823532 h 2128076"/>
              <a:gd name="connsiteX7" fmla="*/ 3291840 w 3291840"/>
              <a:gd name="connsiteY7" fmla="*/ 945452 h 212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91840" h="2128076">
                <a:moveTo>
                  <a:pt x="0" y="2128076"/>
                </a:moveTo>
                <a:cubicBezTo>
                  <a:pt x="120904" y="1517460"/>
                  <a:pt x="241808" y="906844"/>
                  <a:pt x="353568" y="567500"/>
                </a:cubicBezTo>
                <a:cubicBezTo>
                  <a:pt x="465328" y="228156"/>
                  <a:pt x="540512" y="185484"/>
                  <a:pt x="670560" y="92012"/>
                </a:cubicBezTo>
                <a:cubicBezTo>
                  <a:pt x="800608" y="-1460"/>
                  <a:pt x="985520" y="-9588"/>
                  <a:pt x="1133856" y="6668"/>
                </a:cubicBezTo>
                <a:cubicBezTo>
                  <a:pt x="1282192" y="22924"/>
                  <a:pt x="1560576" y="189548"/>
                  <a:pt x="1560576" y="189548"/>
                </a:cubicBezTo>
                <a:lnTo>
                  <a:pt x="2353056" y="518732"/>
                </a:lnTo>
                <a:cubicBezTo>
                  <a:pt x="2609088" y="624396"/>
                  <a:pt x="2940304" y="752412"/>
                  <a:pt x="3096768" y="823532"/>
                </a:cubicBezTo>
                <a:cubicBezTo>
                  <a:pt x="3253232" y="894652"/>
                  <a:pt x="3272536" y="920052"/>
                  <a:pt x="3291840" y="945452"/>
                </a:cubicBezTo>
              </a:path>
            </a:pathLst>
          </a:cu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56" name="3 Forma libre"/>
          <p:cNvSpPr/>
          <p:nvPr/>
        </p:nvSpPr>
        <p:spPr>
          <a:xfrm>
            <a:off x="2225637" y="4637163"/>
            <a:ext cx="3631928" cy="1585039"/>
          </a:xfrm>
          <a:custGeom>
            <a:avLst/>
            <a:gdLst>
              <a:gd name="connsiteX0" fmla="*/ 10904 w 3631928"/>
              <a:gd name="connsiteY0" fmla="*/ 402387 h 1585039"/>
              <a:gd name="connsiteX1" fmla="*/ 35288 w 3631928"/>
              <a:gd name="connsiteY1" fmla="*/ 341427 h 1585039"/>
              <a:gd name="connsiteX2" fmla="*/ 303512 w 3631928"/>
              <a:gd name="connsiteY2" fmla="*/ 121971 h 1585039"/>
              <a:gd name="connsiteX3" fmla="*/ 559544 w 3631928"/>
              <a:gd name="connsiteY3" fmla="*/ 51 h 1585039"/>
              <a:gd name="connsiteX4" fmla="*/ 900920 w 3631928"/>
              <a:gd name="connsiteY4" fmla="*/ 109779 h 1585039"/>
              <a:gd name="connsiteX5" fmla="*/ 1254488 w 3631928"/>
              <a:gd name="connsiteY5" fmla="*/ 317043 h 1585039"/>
              <a:gd name="connsiteX6" fmla="*/ 1522712 w 3631928"/>
              <a:gd name="connsiteY6" fmla="*/ 621843 h 1585039"/>
              <a:gd name="connsiteX7" fmla="*/ 1790936 w 3631928"/>
              <a:gd name="connsiteY7" fmla="*/ 938835 h 1585039"/>
              <a:gd name="connsiteX8" fmla="*/ 1973816 w 3631928"/>
              <a:gd name="connsiteY8" fmla="*/ 1158291 h 1585039"/>
              <a:gd name="connsiteX9" fmla="*/ 2400536 w 3631928"/>
              <a:gd name="connsiteY9" fmla="*/ 1426515 h 1585039"/>
              <a:gd name="connsiteX10" fmla="*/ 2619992 w 3631928"/>
              <a:gd name="connsiteY10" fmla="*/ 1585011 h 1585039"/>
              <a:gd name="connsiteX11" fmla="*/ 2790680 w 3631928"/>
              <a:gd name="connsiteY11" fmla="*/ 1438707 h 1585039"/>
              <a:gd name="connsiteX12" fmla="*/ 3083288 w 3631928"/>
              <a:gd name="connsiteY12" fmla="*/ 1341171 h 1585039"/>
              <a:gd name="connsiteX13" fmla="*/ 3327128 w 3631928"/>
              <a:gd name="connsiteY13" fmla="*/ 1365555 h 1585039"/>
              <a:gd name="connsiteX14" fmla="*/ 3631928 w 3631928"/>
              <a:gd name="connsiteY14" fmla="*/ 1463091 h 1585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31928" h="1585039">
                <a:moveTo>
                  <a:pt x="10904" y="402387"/>
                </a:moveTo>
                <a:cubicBezTo>
                  <a:pt x="-1288" y="395275"/>
                  <a:pt x="-13480" y="388163"/>
                  <a:pt x="35288" y="341427"/>
                </a:cubicBezTo>
                <a:cubicBezTo>
                  <a:pt x="84056" y="294691"/>
                  <a:pt x="216136" y="178867"/>
                  <a:pt x="303512" y="121971"/>
                </a:cubicBezTo>
                <a:cubicBezTo>
                  <a:pt x="390888" y="65075"/>
                  <a:pt x="459976" y="2083"/>
                  <a:pt x="559544" y="51"/>
                </a:cubicBezTo>
                <a:cubicBezTo>
                  <a:pt x="659112" y="-1981"/>
                  <a:pt x="785096" y="56947"/>
                  <a:pt x="900920" y="109779"/>
                </a:cubicBezTo>
                <a:cubicBezTo>
                  <a:pt x="1016744" y="162611"/>
                  <a:pt x="1150856" y="231699"/>
                  <a:pt x="1254488" y="317043"/>
                </a:cubicBezTo>
                <a:cubicBezTo>
                  <a:pt x="1358120" y="402387"/>
                  <a:pt x="1433304" y="518211"/>
                  <a:pt x="1522712" y="621843"/>
                </a:cubicBezTo>
                <a:cubicBezTo>
                  <a:pt x="1612120" y="725475"/>
                  <a:pt x="1715752" y="849427"/>
                  <a:pt x="1790936" y="938835"/>
                </a:cubicBezTo>
                <a:cubicBezTo>
                  <a:pt x="1866120" y="1028243"/>
                  <a:pt x="1872216" y="1077011"/>
                  <a:pt x="1973816" y="1158291"/>
                </a:cubicBezTo>
                <a:cubicBezTo>
                  <a:pt x="2075416" y="1239571"/>
                  <a:pt x="2292840" y="1355395"/>
                  <a:pt x="2400536" y="1426515"/>
                </a:cubicBezTo>
                <a:cubicBezTo>
                  <a:pt x="2508232" y="1497635"/>
                  <a:pt x="2554968" y="1582979"/>
                  <a:pt x="2619992" y="1585011"/>
                </a:cubicBezTo>
                <a:cubicBezTo>
                  <a:pt x="2685016" y="1587043"/>
                  <a:pt x="2713464" y="1479347"/>
                  <a:pt x="2790680" y="1438707"/>
                </a:cubicBezTo>
                <a:cubicBezTo>
                  <a:pt x="2867896" y="1398067"/>
                  <a:pt x="2993880" y="1353363"/>
                  <a:pt x="3083288" y="1341171"/>
                </a:cubicBezTo>
                <a:cubicBezTo>
                  <a:pt x="3172696" y="1328979"/>
                  <a:pt x="3235688" y="1345235"/>
                  <a:pt x="3327128" y="1365555"/>
                </a:cubicBezTo>
                <a:cubicBezTo>
                  <a:pt x="3418568" y="1385875"/>
                  <a:pt x="3525248" y="1424483"/>
                  <a:pt x="3631928" y="1463091"/>
                </a:cubicBezTo>
              </a:path>
            </a:pathLst>
          </a:cu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4 Forma libre"/>
          <p:cNvSpPr/>
          <p:nvPr/>
        </p:nvSpPr>
        <p:spPr>
          <a:xfrm>
            <a:off x="4759490" y="4601844"/>
            <a:ext cx="1121664" cy="1524000"/>
          </a:xfrm>
          <a:custGeom>
            <a:avLst/>
            <a:gdLst>
              <a:gd name="connsiteX0" fmla="*/ 0 w 1121664"/>
              <a:gd name="connsiteY0" fmla="*/ 1524000 h 1524000"/>
              <a:gd name="connsiteX1" fmla="*/ 85344 w 1121664"/>
              <a:gd name="connsiteY1" fmla="*/ 975360 h 1524000"/>
              <a:gd name="connsiteX2" fmla="*/ 231648 w 1121664"/>
              <a:gd name="connsiteY2" fmla="*/ 633984 h 1524000"/>
              <a:gd name="connsiteX3" fmla="*/ 341376 w 1121664"/>
              <a:gd name="connsiteY3" fmla="*/ 438912 h 1524000"/>
              <a:gd name="connsiteX4" fmla="*/ 438912 w 1121664"/>
              <a:gd name="connsiteY4" fmla="*/ 304800 h 1524000"/>
              <a:gd name="connsiteX5" fmla="*/ 536448 w 1121664"/>
              <a:gd name="connsiteY5" fmla="*/ 182880 h 1524000"/>
              <a:gd name="connsiteX6" fmla="*/ 646176 w 1121664"/>
              <a:gd name="connsiteY6" fmla="*/ 109728 h 1524000"/>
              <a:gd name="connsiteX7" fmla="*/ 792480 w 1121664"/>
              <a:gd name="connsiteY7" fmla="*/ 36576 h 1524000"/>
              <a:gd name="connsiteX8" fmla="*/ 877824 w 1121664"/>
              <a:gd name="connsiteY8" fmla="*/ 12192 h 1524000"/>
              <a:gd name="connsiteX9" fmla="*/ 999744 w 1121664"/>
              <a:gd name="connsiteY9" fmla="*/ 12192 h 1524000"/>
              <a:gd name="connsiteX10" fmla="*/ 1121664 w 1121664"/>
              <a:gd name="connsiteY10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1664" h="1524000">
                <a:moveTo>
                  <a:pt x="0" y="1524000"/>
                </a:moveTo>
                <a:cubicBezTo>
                  <a:pt x="23368" y="1323848"/>
                  <a:pt x="46736" y="1123696"/>
                  <a:pt x="85344" y="975360"/>
                </a:cubicBezTo>
                <a:cubicBezTo>
                  <a:pt x="123952" y="827024"/>
                  <a:pt x="188976" y="723392"/>
                  <a:pt x="231648" y="633984"/>
                </a:cubicBezTo>
                <a:cubicBezTo>
                  <a:pt x="274320" y="544576"/>
                  <a:pt x="306832" y="493776"/>
                  <a:pt x="341376" y="438912"/>
                </a:cubicBezTo>
                <a:cubicBezTo>
                  <a:pt x="375920" y="384048"/>
                  <a:pt x="406400" y="347472"/>
                  <a:pt x="438912" y="304800"/>
                </a:cubicBezTo>
                <a:cubicBezTo>
                  <a:pt x="471424" y="262128"/>
                  <a:pt x="501904" y="215392"/>
                  <a:pt x="536448" y="182880"/>
                </a:cubicBezTo>
                <a:cubicBezTo>
                  <a:pt x="570992" y="150368"/>
                  <a:pt x="603504" y="134112"/>
                  <a:pt x="646176" y="109728"/>
                </a:cubicBezTo>
                <a:cubicBezTo>
                  <a:pt x="688848" y="85344"/>
                  <a:pt x="753872" y="52832"/>
                  <a:pt x="792480" y="36576"/>
                </a:cubicBezTo>
                <a:cubicBezTo>
                  <a:pt x="831088" y="20320"/>
                  <a:pt x="843280" y="16256"/>
                  <a:pt x="877824" y="12192"/>
                </a:cubicBezTo>
                <a:cubicBezTo>
                  <a:pt x="912368" y="8128"/>
                  <a:pt x="959104" y="14224"/>
                  <a:pt x="999744" y="12192"/>
                </a:cubicBezTo>
                <a:cubicBezTo>
                  <a:pt x="1040384" y="10160"/>
                  <a:pt x="1081024" y="5080"/>
                  <a:pt x="1121664" y="0"/>
                </a:cubicBezTo>
              </a:path>
            </a:pathLst>
          </a:cu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9411018" y="6461700"/>
            <a:ext cx="464109" cy="46871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none" anchor="ctr"/>
          <a:lstStyle/>
          <a:p>
            <a:r>
              <a:rPr lang="es-ES" sz="1100" dirty="0"/>
              <a:t>Re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6F62BB8F-60E1-435F-B5EF-A04A4454085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99200" y="2149920"/>
              <a:ext cx="9439920" cy="4674240"/>
            </p14:xfrm>
          </p:contentPart>
        </mc:Choice>
        <mc:Fallback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6F62BB8F-60E1-435F-B5EF-A04A445408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89840" y="2140560"/>
                <a:ext cx="9458640" cy="4692960"/>
              </a:xfrm>
              <a:prstGeom prst="rect">
                <a:avLst/>
              </a:prstGeom>
            </p:spPr>
          </p:pic>
        </mc:Fallback>
      </mc:AlternateContent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8CB97D5A-7238-4407-A398-F53AC49D1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91"/>
    </mc:Choice>
    <mc:Fallback>
      <p:transition spd="slow" advTm="12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81" t="20997" r="21804"/>
          <a:stretch/>
        </p:blipFill>
        <p:spPr>
          <a:xfrm>
            <a:off x="4180076" y="4379214"/>
            <a:ext cx="2467828" cy="1032736"/>
          </a:xfrm>
          <a:prstGeom prst="rect">
            <a:avLst/>
          </a:prstGeom>
          <a:scene3d>
            <a:camera prst="isometricRightUp">
              <a:rot lat="2100000" lon="21000000" rev="0"/>
            </a:camera>
            <a:lightRig rig="threePt" dir="t"/>
          </a:scene3d>
        </p:spPr>
      </p:pic>
      <p:sp>
        <p:nvSpPr>
          <p:cNvPr id="31" name="Rectángulo 30"/>
          <p:cNvSpPr/>
          <p:nvPr/>
        </p:nvSpPr>
        <p:spPr>
          <a:xfrm>
            <a:off x="109538" y="125257"/>
            <a:ext cx="3796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Stability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Analysis</a:t>
            </a:r>
            <a:r>
              <a:rPr lang="es-ES" sz="1400" b="1" dirty="0">
                <a:solidFill>
                  <a:srgbClr val="002060"/>
                </a:solidFill>
              </a:rPr>
              <a:t> of </a:t>
            </a:r>
            <a:r>
              <a:rPr lang="es-ES" sz="1400" b="1" dirty="0" err="1">
                <a:solidFill>
                  <a:srgbClr val="002060"/>
                </a:solidFill>
              </a:rPr>
              <a:t>Complex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Aerodynamic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flows</a:t>
            </a:r>
            <a:endParaRPr lang="es-ES" sz="1400" dirty="0"/>
          </a:p>
        </p:txBody>
      </p:sp>
      <p:sp>
        <p:nvSpPr>
          <p:cNvPr id="34" name="TextBox 29"/>
          <p:cNvSpPr txBox="1"/>
          <p:nvPr/>
        </p:nvSpPr>
        <p:spPr>
          <a:xfrm>
            <a:off x="320841" y="679518"/>
            <a:ext cx="1114596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060"/>
                </a:solidFill>
              </a:rPr>
              <a:t>Linear </a:t>
            </a:r>
            <a:r>
              <a:rPr lang="es-ES" b="1" dirty="0" err="1">
                <a:solidFill>
                  <a:srgbClr val="002060"/>
                </a:solidFill>
              </a:rPr>
              <a:t>Stability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Analysis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057480" y="791107"/>
            <a:ext cx="2721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Example: Open cavity problem</a:t>
            </a:r>
            <a:endParaRPr lang="es-ES" sz="1600" dirty="0">
              <a:solidFill>
                <a:srgbClr val="002060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49043" y="1450740"/>
            <a:ext cx="2390820" cy="1263569"/>
            <a:chOff x="372258" y="1742522"/>
            <a:chExt cx="4472596" cy="213988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7489"/>
            <a:stretch/>
          </p:blipFill>
          <p:spPr>
            <a:xfrm>
              <a:off x="971516" y="1742522"/>
              <a:ext cx="3873338" cy="2139881"/>
            </a:xfrm>
            <a:prstGeom prst="rect">
              <a:avLst/>
            </a:prstGeom>
          </p:spPr>
        </p:pic>
        <p:sp>
          <p:nvSpPr>
            <p:cNvPr id="8" name="Flecha derecha 7"/>
            <p:cNvSpPr/>
            <p:nvPr/>
          </p:nvSpPr>
          <p:spPr>
            <a:xfrm>
              <a:off x="907270" y="2781771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Flecha derecha 21"/>
            <p:cNvSpPr/>
            <p:nvPr/>
          </p:nvSpPr>
          <p:spPr>
            <a:xfrm>
              <a:off x="627631" y="3061871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Flecha derecha 22"/>
            <p:cNvSpPr/>
            <p:nvPr/>
          </p:nvSpPr>
          <p:spPr>
            <a:xfrm>
              <a:off x="372258" y="3325157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ángulo 38"/>
              <p:cNvSpPr/>
              <p:nvPr/>
            </p:nvSpPr>
            <p:spPr>
              <a:xfrm>
                <a:off x="3447875" y="2156785"/>
                <a:ext cx="23826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acc>
                        <m:accPr>
                          <m:chr m:val="̂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s-ES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acc>
                        <m:accPr>
                          <m:chr m:val="̂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9" name="Rectángulo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875" y="2156785"/>
                <a:ext cx="2382640" cy="369332"/>
              </a:xfrm>
              <a:prstGeom prst="rect">
                <a:avLst/>
              </a:prstGeom>
              <a:blipFill>
                <a:blip r:embed="rId6"/>
                <a:stretch>
                  <a:fillRect t="-6667" b="-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ángulo 39"/>
          <p:cNvSpPr/>
          <p:nvPr/>
        </p:nvSpPr>
        <p:spPr>
          <a:xfrm>
            <a:off x="2677792" y="1405301"/>
            <a:ext cx="3809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u="sng" dirty="0" err="1">
                <a:solidFill>
                  <a:srgbClr val="002060"/>
                </a:solidFill>
              </a:rPr>
              <a:t>Generalized</a:t>
            </a:r>
            <a:r>
              <a:rPr lang="es-ES" u="sng" dirty="0">
                <a:solidFill>
                  <a:srgbClr val="002060"/>
                </a:solidFill>
              </a:rPr>
              <a:t> Real non-</a:t>
            </a:r>
            <a:r>
              <a:rPr lang="es-ES" u="sng" dirty="0" err="1">
                <a:solidFill>
                  <a:srgbClr val="002060"/>
                </a:solidFill>
              </a:rPr>
              <a:t>symmetric</a:t>
            </a:r>
            <a:r>
              <a:rPr lang="es-ES" u="sng" dirty="0">
                <a:solidFill>
                  <a:srgbClr val="002060"/>
                </a:solidFill>
              </a:rPr>
              <a:t> </a:t>
            </a:r>
            <a:r>
              <a:rPr lang="es-ES" u="sng" dirty="0" err="1">
                <a:solidFill>
                  <a:srgbClr val="002060"/>
                </a:solidFill>
              </a:rPr>
              <a:t>Eigenvalue</a:t>
            </a:r>
            <a:r>
              <a:rPr lang="es-ES" u="sng" dirty="0">
                <a:solidFill>
                  <a:srgbClr val="002060"/>
                </a:solidFill>
              </a:rPr>
              <a:t> </a:t>
            </a:r>
            <a:r>
              <a:rPr lang="es-ES" u="sng" dirty="0" err="1">
                <a:solidFill>
                  <a:srgbClr val="002060"/>
                </a:solidFill>
              </a:rPr>
              <a:t>Problem</a:t>
            </a:r>
            <a:endParaRPr lang="es-E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/>
              <p:cNvSpPr/>
              <p:nvPr/>
            </p:nvSpPr>
            <p:spPr>
              <a:xfrm>
                <a:off x="6048126" y="2331518"/>
                <a:ext cx="41288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</m:acc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/>
                  <a:t>   </a:t>
                </a:r>
                <a:r>
                  <a:rPr lang="es-ES" dirty="0" err="1">
                    <a:solidFill>
                      <a:srgbClr val="002060"/>
                    </a:solidFill>
                  </a:rPr>
                  <a:t>complex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disturbance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</a:t>
                </a:r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Rectá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126" y="2331518"/>
                <a:ext cx="4128823" cy="369332"/>
              </a:xfrm>
              <a:prstGeom prst="rect">
                <a:avLst/>
              </a:prstGeom>
              <a:blipFill>
                <a:blip r:embed="rId7"/>
                <a:stretch>
                  <a:fillRect t="-8197" r="-886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ángulo 26"/>
              <p:cNvSpPr/>
              <p:nvPr/>
            </p:nvSpPr>
            <p:spPr>
              <a:xfrm>
                <a:off x="6063261" y="1879672"/>
                <a:ext cx="449462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/>
                  <a:t>  </a:t>
                </a:r>
                <a:r>
                  <a:rPr lang="es-ES" dirty="0" err="1">
                    <a:solidFill>
                      <a:srgbClr val="002060"/>
                    </a:solidFill>
                  </a:rPr>
                  <a:t>complex</a:t>
                </a:r>
                <a:r>
                  <a:rPr lang="es-ES" dirty="0">
                    <a:solidFill>
                      <a:srgbClr val="002060"/>
                    </a:solidFill>
                  </a:rPr>
                  <a:t>  temporal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r>
                  <a:rPr lang="es-ES" dirty="0"/>
                  <a:t>  </a:t>
                </a:r>
              </a:p>
            </p:txBody>
          </p:sp>
        </mc:Choice>
        <mc:Fallback xmlns="">
          <p:sp>
            <p:nvSpPr>
              <p:cNvPr id="27" name="Rectángul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261" y="1879672"/>
                <a:ext cx="4494628" cy="646331"/>
              </a:xfrm>
              <a:prstGeom prst="rect">
                <a:avLst/>
              </a:prstGeom>
              <a:blipFill>
                <a:blip r:embed="rId8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errar llave 27"/>
          <p:cNvSpPr/>
          <p:nvPr/>
        </p:nvSpPr>
        <p:spPr>
          <a:xfrm rot="10800000">
            <a:off x="5913783" y="1997535"/>
            <a:ext cx="134343" cy="716773"/>
          </a:xfrm>
          <a:prstGeom prst="rightBrace">
            <a:avLst>
              <a:gd name="adj1" fmla="val 132315"/>
              <a:gd name="adj2" fmla="val 50000"/>
            </a:avLst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lecha derecha 28"/>
          <p:cNvSpPr/>
          <p:nvPr/>
        </p:nvSpPr>
        <p:spPr>
          <a:xfrm rot="5400000">
            <a:off x="6584612" y="1617707"/>
            <a:ext cx="511874" cy="14400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30" name="Rectángulo 29"/>
          <p:cNvSpPr/>
          <p:nvPr/>
        </p:nvSpPr>
        <p:spPr>
          <a:xfrm>
            <a:off x="6325529" y="1061767"/>
            <a:ext cx="1969911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 err="1">
                <a:solidFill>
                  <a:srgbClr val="002060"/>
                </a:solidFill>
              </a:rPr>
              <a:t>Amplification</a:t>
            </a:r>
            <a:r>
              <a:rPr lang="es-ES" sz="1400" dirty="0">
                <a:solidFill>
                  <a:srgbClr val="002060"/>
                </a:solidFill>
              </a:rPr>
              <a:t>/</a:t>
            </a:r>
            <a:r>
              <a:rPr lang="es-ES" sz="1400" dirty="0" err="1">
                <a:solidFill>
                  <a:srgbClr val="002060"/>
                </a:solidFill>
              </a:rPr>
              <a:t>Damping</a:t>
            </a:r>
            <a:r>
              <a:rPr lang="es-ES" sz="1400" dirty="0">
                <a:solidFill>
                  <a:srgbClr val="002060"/>
                </a:solidFill>
              </a:rPr>
              <a:t> </a:t>
            </a:r>
            <a:r>
              <a:rPr lang="es-ES" sz="1400" dirty="0" err="1">
                <a:solidFill>
                  <a:srgbClr val="002060"/>
                </a:solidFill>
              </a:rPr>
              <a:t>rate</a:t>
            </a:r>
            <a:endParaRPr lang="es-ES" sz="1400" dirty="0">
              <a:solidFill>
                <a:srgbClr val="002060"/>
              </a:solidFill>
            </a:endParaRPr>
          </a:p>
        </p:txBody>
      </p:sp>
      <p:sp>
        <p:nvSpPr>
          <p:cNvPr id="32" name="Flecha derecha 31"/>
          <p:cNvSpPr/>
          <p:nvPr/>
        </p:nvSpPr>
        <p:spPr>
          <a:xfrm rot="16200000">
            <a:off x="6777307" y="2572707"/>
            <a:ext cx="803918" cy="144000"/>
          </a:xfrm>
          <a:prstGeom prst="rightArrow">
            <a:avLst/>
          </a:prstGeom>
          <a:solidFill>
            <a:schemeClr val="accent5">
              <a:lumMod val="50000"/>
              <a:alpha val="42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33" name="Rectángulo 32"/>
          <p:cNvSpPr/>
          <p:nvPr/>
        </p:nvSpPr>
        <p:spPr>
          <a:xfrm>
            <a:off x="6325529" y="3015453"/>
            <a:ext cx="196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 err="1">
                <a:solidFill>
                  <a:srgbClr val="002060"/>
                </a:solidFill>
              </a:rPr>
              <a:t>Frequency</a:t>
            </a:r>
            <a:endParaRPr lang="es-ES" sz="14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8310575" y="1057269"/>
                <a:ext cx="18526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s-ES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s-ES" sz="1400" dirty="0"/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unstable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mode</a:t>
                </a:r>
                <a:endParaRPr lang="es-ES" sz="1400" dirty="0">
                  <a:solidFill>
                    <a:srgbClr val="00206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s-ES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s-ES" sz="1400" dirty="0"/>
                  <a:t> </a:t>
                </a:r>
                <a:r>
                  <a:rPr lang="es-ES" sz="1400" dirty="0">
                    <a:solidFill>
                      <a:srgbClr val="002060"/>
                    </a:solidFill>
                  </a:rPr>
                  <a:t>stable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mode</a:t>
                </a:r>
                <a:endParaRPr lang="es-E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0575" y="1057269"/>
                <a:ext cx="1852623" cy="523220"/>
              </a:xfrm>
              <a:prstGeom prst="rect">
                <a:avLst/>
              </a:prstGeom>
              <a:blipFill>
                <a:blip r:embed="rId9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ángulo 40"/>
          <p:cNvSpPr/>
          <p:nvPr/>
        </p:nvSpPr>
        <p:spPr>
          <a:xfrm>
            <a:off x="278802" y="3609616"/>
            <a:ext cx="315560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2060"/>
                </a:solidFill>
                <a:ea typeface="Cambria Math" panose="02040503050406030204" pitchFamily="18" charset="0"/>
              </a:rPr>
              <a:t>Final </a:t>
            </a:r>
            <a:r>
              <a:rPr lang="es-ES" sz="1600" dirty="0" err="1">
                <a:solidFill>
                  <a:srgbClr val="002060"/>
                </a:solidFill>
                <a:ea typeface="Cambria Math" panose="02040503050406030204" pitchFamily="18" charset="0"/>
              </a:rPr>
              <a:t>solution</a:t>
            </a:r>
            <a:r>
              <a:rPr lang="es-ES" sz="1600" dirty="0">
                <a:solidFill>
                  <a:srgbClr val="002060"/>
                </a:solidFill>
                <a:ea typeface="Cambria Math" panose="02040503050406030204" pitchFamily="18" charset="0"/>
              </a:rPr>
              <a:t> can be </a:t>
            </a:r>
            <a:r>
              <a:rPr lang="es-ES" sz="1600" dirty="0" err="1">
                <a:solidFill>
                  <a:srgbClr val="002060"/>
                </a:solidFill>
                <a:ea typeface="Cambria Math" panose="02040503050406030204" pitchFamily="18" charset="0"/>
              </a:rPr>
              <a:t>reconstructed</a:t>
            </a:r>
            <a:r>
              <a:rPr lang="es-ES" sz="1600" dirty="0">
                <a:solidFill>
                  <a:srgbClr val="002060"/>
                </a:solidFill>
                <a:ea typeface="Cambria Math" panose="02040503050406030204" pitchFamily="18" charset="0"/>
              </a:rPr>
              <a:t>:</a:t>
            </a:r>
            <a:endParaRPr lang="es-ES" sz="1600" dirty="0"/>
          </a:p>
          <a:p>
            <a:endParaRPr lang="es-ES" dirty="0"/>
          </a:p>
        </p:txBody>
      </p:sp>
      <p:pic>
        <p:nvPicPr>
          <p:cNvPr id="42" name="Picture 25" descr="OC_Re=400_no_store_U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3"/>
          <a:stretch>
            <a:fillRect/>
          </a:stretch>
        </p:blipFill>
        <p:spPr bwMode="auto">
          <a:xfrm>
            <a:off x="1051462" y="4991344"/>
            <a:ext cx="2106637" cy="1152000"/>
          </a:xfrm>
          <a:prstGeom prst="rect">
            <a:avLst/>
          </a:prstGeom>
          <a:noFill/>
          <a:ln>
            <a:noFill/>
          </a:ln>
          <a:scene3d>
            <a:camera prst="isometricRightUp">
              <a:rot lat="2100000" lon="210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40" t="23914" r="13762" b="1"/>
          <a:stretch/>
        </p:blipFill>
        <p:spPr>
          <a:xfrm>
            <a:off x="4798585" y="4938412"/>
            <a:ext cx="2482269" cy="926738"/>
          </a:xfrm>
          <a:prstGeom prst="rect">
            <a:avLst/>
          </a:prstGeom>
          <a:scene3d>
            <a:camera prst="isometricRightUp">
              <a:rot lat="2100000" lon="21000000" rev="0"/>
            </a:camera>
            <a:lightRig rig="threePt" dir="t"/>
          </a:scene3d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25" t="32271" r="13163" b="1"/>
          <a:stretch/>
        </p:blipFill>
        <p:spPr>
          <a:xfrm>
            <a:off x="5413991" y="5445307"/>
            <a:ext cx="2465974" cy="1075784"/>
          </a:xfrm>
          <a:prstGeom prst="rect">
            <a:avLst/>
          </a:prstGeom>
          <a:scene3d>
            <a:camera prst="isometricRightUp">
              <a:rot lat="2100000" lon="21000000" rev="0"/>
            </a:camera>
            <a:lightRig rig="threePt" dir="t"/>
          </a:scene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ángulo 47"/>
              <p:cNvSpPr/>
              <p:nvPr/>
            </p:nvSpPr>
            <p:spPr>
              <a:xfrm>
                <a:off x="3289740" y="3588034"/>
                <a:ext cx="3767955" cy="382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s-E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acc>
                        <m:accPr>
                          <m:chr m:val="̂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l-G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8" name="Rectángulo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740" y="3588034"/>
                <a:ext cx="3767955" cy="382284"/>
              </a:xfrm>
              <a:prstGeom prst="rect">
                <a:avLst/>
              </a:prstGeom>
              <a:blipFill>
                <a:blip r:embed="rId13"/>
                <a:stretch>
                  <a:fillRect t="-1613" b="-1451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Cruz 48"/>
          <p:cNvSpPr/>
          <p:nvPr/>
        </p:nvSpPr>
        <p:spPr>
          <a:xfrm>
            <a:off x="3572928" y="5341628"/>
            <a:ext cx="396000" cy="396000"/>
          </a:xfrm>
          <a:prstGeom prst="plus">
            <a:avLst>
              <a:gd name="adj" fmla="val 37549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ángulo 49"/>
              <p:cNvSpPr/>
              <p:nvPr/>
            </p:nvSpPr>
            <p:spPr>
              <a:xfrm>
                <a:off x="6768549" y="4213444"/>
                <a:ext cx="528761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2060"/>
                    </a:solidFill>
                  </a:rPr>
                  <a:t>If the growth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is positive the amplitude of the corresponding </a:t>
                </a:r>
                <a:r>
                  <a:rPr lang="en-US" sz="1600" dirty="0" err="1">
                    <a:solidFill>
                      <a:srgbClr val="002060"/>
                    </a:solidFill>
                  </a:rPr>
                  <a:t>eigenmode</a:t>
                </a:r>
                <a:r>
                  <a:rPr lang="en-US" sz="1600" dirty="0">
                    <a:solidFill>
                      <a:srgbClr val="002060"/>
                    </a:solidFill>
                  </a:rPr>
                  <a:t> will grow exponentially in time.</a:t>
                </a:r>
                <a:endParaRPr lang="es-E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0" name="Rectángulo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549" y="4213444"/>
                <a:ext cx="5287616" cy="584775"/>
              </a:xfrm>
              <a:prstGeom prst="rect">
                <a:avLst/>
              </a:prstGeom>
              <a:blipFill>
                <a:blip r:embed="rId14"/>
                <a:stretch>
                  <a:fillRect l="-461" t="-3125" b="-1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o 3"/>
          <p:cNvGrpSpPr/>
          <p:nvPr/>
        </p:nvGrpSpPr>
        <p:grpSpPr>
          <a:xfrm>
            <a:off x="6985695" y="6222585"/>
            <a:ext cx="376800" cy="376800"/>
            <a:chOff x="7546424" y="6438630"/>
            <a:chExt cx="376800" cy="376800"/>
          </a:xfrm>
        </p:grpSpPr>
        <p:sp>
          <p:nvSpPr>
            <p:cNvPr id="3" name="Elipse 2"/>
            <p:cNvSpPr/>
            <p:nvPr/>
          </p:nvSpPr>
          <p:spPr>
            <a:xfrm>
              <a:off x="7546424" y="6438630"/>
              <a:ext cx="72000" cy="7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Elipse 36"/>
            <p:cNvSpPr/>
            <p:nvPr/>
          </p:nvSpPr>
          <p:spPr>
            <a:xfrm>
              <a:off x="7698824" y="6591030"/>
              <a:ext cx="72000" cy="7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Elipse 37"/>
            <p:cNvSpPr/>
            <p:nvPr/>
          </p:nvSpPr>
          <p:spPr>
            <a:xfrm>
              <a:off x="7851224" y="6743430"/>
              <a:ext cx="72000" cy="7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ángulo 42"/>
              <p:cNvSpPr/>
              <p:nvPr/>
            </p:nvSpPr>
            <p:spPr>
              <a:xfrm>
                <a:off x="7477561" y="4851472"/>
                <a:ext cx="452728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2060"/>
                    </a:solidFill>
                  </a:rPr>
                  <a:t>If the growth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is negative the disturbance will vanish in time.</a:t>
                </a:r>
                <a:endParaRPr lang="es-E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3" name="Rectángulo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561" y="4851472"/>
                <a:ext cx="4527284" cy="584775"/>
              </a:xfrm>
              <a:prstGeom prst="rect">
                <a:avLst/>
              </a:prstGeom>
              <a:blipFill>
                <a:blip r:embed="rId15"/>
                <a:stretch>
                  <a:fillRect l="-539" t="-3125" r="-135" b="-1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ángulo 43"/>
          <p:cNvSpPr/>
          <p:nvPr/>
        </p:nvSpPr>
        <p:spPr>
          <a:xfrm>
            <a:off x="8073894" y="5458778"/>
            <a:ext cx="3910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Final </a:t>
            </a:r>
            <a:r>
              <a:rPr lang="es-ES" sz="1600" dirty="0" err="1">
                <a:solidFill>
                  <a:srgbClr val="002060"/>
                </a:solidFill>
              </a:rPr>
              <a:t>solution</a:t>
            </a:r>
            <a:r>
              <a:rPr lang="es-ES" sz="1600" dirty="0">
                <a:solidFill>
                  <a:srgbClr val="002060"/>
                </a:solidFill>
              </a:rPr>
              <a:t> –in linear </a:t>
            </a:r>
            <a:r>
              <a:rPr lang="es-ES" sz="1600" dirty="0" err="1">
                <a:solidFill>
                  <a:srgbClr val="002060"/>
                </a:solidFill>
              </a:rPr>
              <a:t>stability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analysis</a:t>
            </a:r>
            <a:r>
              <a:rPr lang="es-ES" sz="1600" dirty="0">
                <a:solidFill>
                  <a:srgbClr val="002060"/>
                </a:solidFill>
              </a:rPr>
              <a:t>- </a:t>
            </a:r>
            <a:r>
              <a:rPr lang="es-ES" sz="1600" dirty="0" err="1">
                <a:solidFill>
                  <a:srgbClr val="002060"/>
                </a:solidFill>
              </a:rPr>
              <a:t>may</a:t>
            </a:r>
            <a:r>
              <a:rPr lang="es-ES" sz="1600" dirty="0">
                <a:solidFill>
                  <a:srgbClr val="002060"/>
                </a:solidFill>
              </a:rPr>
              <a:t> be </a:t>
            </a:r>
            <a:r>
              <a:rPr lang="es-ES" sz="1600" dirty="0" err="1">
                <a:solidFill>
                  <a:srgbClr val="002060"/>
                </a:solidFill>
              </a:rPr>
              <a:t>seen</a:t>
            </a:r>
            <a:r>
              <a:rPr lang="es-ES" sz="1600" dirty="0">
                <a:solidFill>
                  <a:srgbClr val="002060"/>
                </a:solidFill>
              </a:rPr>
              <a:t> as a linear </a:t>
            </a:r>
            <a:r>
              <a:rPr lang="es-ES" sz="1600" dirty="0" err="1">
                <a:solidFill>
                  <a:srgbClr val="002060"/>
                </a:solidFill>
              </a:rPr>
              <a:t>combination</a:t>
            </a:r>
            <a:r>
              <a:rPr lang="es-ES" sz="1600" dirty="0">
                <a:solidFill>
                  <a:srgbClr val="002060"/>
                </a:solidFill>
              </a:rPr>
              <a:t> of </a:t>
            </a:r>
            <a:r>
              <a:rPr lang="es-ES" sz="1600" dirty="0" err="1">
                <a:solidFill>
                  <a:srgbClr val="002060"/>
                </a:solidFill>
              </a:rPr>
              <a:t>the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unstable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modes</a:t>
            </a:r>
            <a:r>
              <a:rPr lang="es-ES" sz="1600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3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6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249F53DD-3066-4741-84FF-1DD41895F5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07760" y="3390840"/>
              <a:ext cx="2574720" cy="654480"/>
            </p14:xfrm>
          </p:contentPart>
        </mc:Choice>
        <mc:Fallback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249F53DD-3066-4741-84FF-1DD41895F5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98400" y="3381480"/>
                <a:ext cx="2593440" cy="6732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BFAB05E-C463-4A10-8B0F-CDC6DA489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6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50"/>
    </mc:Choice>
    <mc:Fallback>
      <p:transition spd="slow" advTm="4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/>
          <p:cNvSpPr/>
          <p:nvPr/>
        </p:nvSpPr>
        <p:spPr>
          <a:xfrm>
            <a:off x="109538" y="125257"/>
            <a:ext cx="3796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Stability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Analysis</a:t>
            </a:r>
            <a:r>
              <a:rPr lang="es-ES" sz="1400" b="1" dirty="0">
                <a:solidFill>
                  <a:srgbClr val="002060"/>
                </a:solidFill>
              </a:rPr>
              <a:t> of </a:t>
            </a:r>
            <a:r>
              <a:rPr lang="es-ES" sz="1400" b="1" dirty="0" err="1">
                <a:solidFill>
                  <a:srgbClr val="002060"/>
                </a:solidFill>
              </a:rPr>
              <a:t>Complex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Aerodynamic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flows</a:t>
            </a:r>
            <a:endParaRPr lang="es-ES" sz="1400" dirty="0"/>
          </a:p>
        </p:txBody>
      </p:sp>
      <p:sp>
        <p:nvSpPr>
          <p:cNvPr id="34" name="TextBox 29"/>
          <p:cNvSpPr txBox="1"/>
          <p:nvPr/>
        </p:nvSpPr>
        <p:spPr>
          <a:xfrm>
            <a:off x="320841" y="679518"/>
            <a:ext cx="1114596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060"/>
                </a:solidFill>
              </a:rPr>
              <a:t>Linear </a:t>
            </a:r>
            <a:r>
              <a:rPr lang="es-ES" b="1" dirty="0" err="1">
                <a:solidFill>
                  <a:srgbClr val="002060"/>
                </a:solidFill>
              </a:rPr>
              <a:t>Stability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Analysis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057480" y="791107"/>
            <a:ext cx="2721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Example: Open cavity problem</a:t>
            </a:r>
            <a:endParaRPr lang="es-ES" sz="1600" dirty="0">
              <a:solidFill>
                <a:srgbClr val="002060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49043" y="1450740"/>
            <a:ext cx="2390820" cy="1263569"/>
            <a:chOff x="372258" y="1742522"/>
            <a:chExt cx="4472596" cy="213988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7489"/>
            <a:stretch/>
          </p:blipFill>
          <p:spPr>
            <a:xfrm>
              <a:off x="971516" y="1742522"/>
              <a:ext cx="3873338" cy="2139881"/>
            </a:xfrm>
            <a:prstGeom prst="rect">
              <a:avLst/>
            </a:prstGeom>
          </p:spPr>
        </p:pic>
        <p:sp>
          <p:nvSpPr>
            <p:cNvPr id="8" name="Flecha derecha 7"/>
            <p:cNvSpPr/>
            <p:nvPr/>
          </p:nvSpPr>
          <p:spPr>
            <a:xfrm>
              <a:off x="907270" y="2781771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Flecha derecha 21"/>
            <p:cNvSpPr/>
            <p:nvPr/>
          </p:nvSpPr>
          <p:spPr>
            <a:xfrm>
              <a:off x="627631" y="3061871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Flecha derecha 22"/>
            <p:cNvSpPr/>
            <p:nvPr/>
          </p:nvSpPr>
          <p:spPr>
            <a:xfrm>
              <a:off x="372258" y="3325157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ángulo 38"/>
              <p:cNvSpPr/>
              <p:nvPr/>
            </p:nvSpPr>
            <p:spPr>
              <a:xfrm>
                <a:off x="3447875" y="2156785"/>
                <a:ext cx="23826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acc>
                        <m:accPr>
                          <m:chr m:val="̂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s-ES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acc>
                        <m:accPr>
                          <m:chr m:val="̂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9" name="Rectángulo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875" y="2156785"/>
                <a:ext cx="2382640" cy="369332"/>
              </a:xfrm>
              <a:prstGeom prst="rect">
                <a:avLst/>
              </a:prstGeom>
              <a:blipFill>
                <a:blip r:embed="rId5"/>
                <a:stretch>
                  <a:fillRect t="-6667" b="-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ángulo 39"/>
          <p:cNvSpPr/>
          <p:nvPr/>
        </p:nvSpPr>
        <p:spPr>
          <a:xfrm>
            <a:off x="2677792" y="1405301"/>
            <a:ext cx="3809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u="sng" dirty="0" err="1">
                <a:solidFill>
                  <a:srgbClr val="002060"/>
                </a:solidFill>
              </a:rPr>
              <a:t>Generalized</a:t>
            </a:r>
            <a:r>
              <a:rPr lang="es-ES" u="sng" dirty="0">
                <a:solidFill>
                  <a:srgbClr val="002060"/>
                </a:solidFill>
              </a:rPr>
              <a:t> Real non-</a:t>
            </a:r>
            <a:r>
              <a:rPr lang="es-ES" u="sng" dirty="0" err="1">
                <a:solidFill>
                  <a:srgbClr val="002060"/>
                </a:solidFill>
              </a:rPr>
              <a:t>symmetric</a:t>
            </a:r>
            <a:r>
              <a:rPr lang="es-ES" u="sng" dirty="0">
                <a:solidFill>
                  <a:srgbClr val="002060"/>
                </a:solidFill>
              </a:rPr>
              <a:t> </a:t>
            </a:r>
            <a:r>
              <a:rPr lang="es-ES" u="sng" dirty="0" err="1">
                <a:solidFill>
                  <a:srgbClr val="002060"/>
                </a:solidFill>
              </a:rPr>
              <a:t>Eigenvalue</a:t>
            </a:r>
            <a:r>
              <a:rPr lang="es-ES" u="sng" dirty="0">
                <a:solidFill>
                  <a:srgbClr val="002060"/>
                </a:solidFill>
              </a:rPr>
              <a:t> </a:t>
            </a:r>
            <a:r>
              <a:rPr lang="es-ES" u="sng" dirty="0" err="1">
                <a:solidFill>
                  <a:srgbClr val="002060"/>
                </a:solidFill>
              </a:rPr>
              <a:t>Problem</a:t>
            </a:r>
            <a:endParaRPr lang="es-E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/>
              <p:cNvSpPr/>
              <p:nvPr/>
            </p:nvSpPr>
            <p:spPr>
              <a:xfrm>
                <a:off x="6048126" y="2331518"/>
                <a:ext cx="41288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</m:acc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/>
                  <a:t>   </a:t>
                </a:r>
                <a:r>
                  <a:rPr lang="es-ES" dirty="0" err="1">
                    <a:solidFill>
                      <a:srgbClr val="002060"/>
                    </a:solidFill>
                  </a:rPr>
                  <a:t>complex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disturbance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</a:t>
                </a:r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Rectá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126" y="2331518"/>
                <a:ext cx="4128823" cy="369332"/>
              </a:xfrm>
              <a:prstGeom prst="rect">
                <a:avLst/>
              </a:prstGeom>
              <a:blipFill>
                <a:blip r:embed="rId6"/>
                <a:stretch>
                  <a:fillRect t="-8197" r="-886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ángulo 26"/>
              <p:cNvSpPr/>
              <p:nvPr/>
            </p:nvSpPr>
            <p:spPr>
              <a:xfrm>
                <a:off x="6063261" y="1879672"/>
                <a:ext cx="449462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dirty="0"/>
                  <a:t>  </a:t>
                </a:r>
                <a:r>
                  <a:rPr lang="es-ES" dirty="0" err="1">
                    <a:solidFill>
                      <a:srgbClr val="002060"/>
                    </a:solidFill>
                  </a:rPr>
                  <a:t>complex</a:t>
                </a:r>
                <a:r>
                  <a:rPr lang="es-ES" dirty="0">
                    <a:solidFill>
                      <a:srgbClr val="002060"/>
                    </a:solidFill>
                  </a:rPr>
                  <a:t>  temporal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endParaRPr lang="es-ES" dirty="0">
                  <a:solidFill>
                    <a:srgbClr val="002060"/>
                  </a:solidFill>
                </a:endParaRPr>
              </a:p>
              <a:p>
                <a:r>
                  <a:rPr lang="es-ES" dirty="0"/>
                  <a:t>  </a:t>
                </a:r>
              </a:p>
            </p:txBody>
          </p:sp>
        </mc:Choice>
        <mc:Fallback xmlns="">
          <p:sp>
            <p:nvSpPr>
              <p:cNvPr id="27" name="Rectángul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261" y="1879672"/>
                <a:ext cx="4494628" cy="646331"/>
              </a:xfrm>
              <a:prstGeom prst="rect">
                <a:avLst/>
              </a:prstGeom>
              <a:blipFill>
                <a:blip r:embed="rId7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errar llave 27"/>
          <p:cNvSpPr/>
          <p:nvPr/>
        </p:nvSpPr>
        <p:spPr>
          <a:xfrm rot="10800000">
            <a:off x="5913783" y="1997535"/>
            <a:ext cx="134343" cy="716773"/>
          </a:xfrm>
          <a:prstGeom prst="rightBrace">
            <a:avLst>
              <a:gd name="adj1" fmla="val 132315"/>
              <a:gd name="adj2" fmla="val 50000"/>
            </a:avLst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lecha derecha 28"/>
          <p:cNvSpPr/>
          <p:nvPr/>
        </p:nvSpPr>
        <p:spPr>
          <a:xfrm rot="5400000">
            <a:off x="6584612" y="1617707"/>
            <a:ext cx="511874" cy="14400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30" name="Rectángulo 29"/>
          <p:cNvSpPr/>
          <p:nvPr/>
        </p:nvSpPr>
        <p:spPr>
          <a:xfrm>
            <a:off x="6325529" y="1061767"/>
            <a:ext cx="1969911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 err="1">
                <a:solidFill>
                  <a:srgbClr val="002060"/>
                </a:solidFill>
              </a:rPr>
              <a:t>Amplification</a:t>
            </a:r>
            <a:r>
              <a:rPr lang="es-ES" sz="1400" dirty="0">
                <a:solidFill>
                  <a:srgbClr val="002060"/>
                </a:solidFill>
              </a:rPr>
              <a:t>/</a:t>
            </a:r>
            <a:r>
              <a:rPr lang="es-ES" sz="1400" dirty="0" err="1">
                <a:solidFill>
                  <a:srgbClr val="002060"/>
                </a:solidFill>
              </a:rPr>
              <a:t>Damping</a:t>
            </a:r>
            <a:r>
              <a:rPr lang="es-ES" sz="1400" dirty="0">
                <a:solidFill>
                  <a:srgbClr val="002060"/>
                </a:solidFill>
              </a:rPr>
              <a:t> </a:t>
            </a:r>
            <a:r>
              <a:rPr lang="es-ES" sz="1400" dirty="0" err="1">
                <a:solidFill>
                  <a:srgbClr val="002060"/>
                </a:solidFill>
              </a:rPr>
              <a:t>rate</a:t>
            </a:r>
            <a:endParaRPr lang="es-ES" sz="1400" dirty="0">
              <a:solidFill>
                <a:srgbClr val="002060"/>
              </a:solidFill>
            </a:endParaRPr>
          </a:p>
        </p:txBody>
      </p:sp>
      <p:sp>
        <p:nvSpPr>
          <p:cNvPr id="32" name="Flecha derecha 31"/>
          <p:cNvSpPr/>
          <p:nvPr/>
        </p:nvSpPr>
        <p:spPr>
          <a:xfrm rot="16200000">
            <a:off x="6777307" y="2572707"/>
            <a:ext cx="803918" cy="144000"/>
          </a:xfrm>
          <a:prstGeom prst="rightArrow">
            <a:avLst/>
          </a:prstGeom>
          <a:solidFill>
            <a:schemeClr val="accent5">
              <a:lumMod val="50000"/>
              <a:alpha val="42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33" name="Rectángulo 32"/>
          <p:cNvSpPr/>
          <p:nvPr/>
        </p:nvSpPr>
        <p:spPr>
          <a:xfrm>
            <a:off x="6325529" y="3015453"/>
            <a:ext cx="196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 err="1">
                <a:solidFill>
                  <a:srgbClr val="002060"/>
                </a:solidFill>
              </a:rPr>
              <a:t>Frequency</a:t>
            </a:r>
            <a:endParaRPr lang="es-ES" sz="14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8310575" y="1057269"/>
                <a:ext cx="18526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s-ES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s-ES" sz="1400" dirty="0"/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unstable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mode</a:t>
                </a:r>
                <a:endParaRPr lang="es-ES" sz="1400" dirty="0">
                  <a:solidFill>
                    <a:srgbClr val="00206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s-ES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s-ES" sz="1400" dirty="0"/>
                  <a:t> </a:t>
                </a:r>
                <a:r>
                  <a:rPr lang="es-ES" sz="1400" dirty="0">
                    <a:solidFill>
                      <a:srgbClr val="002060"/>
                    </a:solidFill>
                  </a:rPr>
                  <a:t>stable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mode</a:t>
                </a:r>
                <a:endParaRPr lang="es-E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0575" y="1057269"/>
                <a:ext cx="1852623" cy="523220"/>
              </a:xfrm>
              <a:prstGeom prst="rect">
                <a:avLst/>
              </a:prstGeom>
              <a:blipFill>
                <a:blip r:embed="rId8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ángulo 40"/>
          <p:cNvSpPr/>
          <p:nvPr/>
        </p:nvSpPr>
        <p:spPr>
          <a:xfrm>
            <a:off x="278802" y="3609616"/>
            <a:ext cx="315560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2060"/>
                </a:solidFill>
                <a:ea typeface="Cambria Math" panose="02040503050406030204" pitchFamily="18" charset="0"/>
              </a:rPr>
              <a:t>Final </a:t>
            </a:r>
            <a:r>
              <a:rPr lang="es-ES" sz="1600" dirty="0" err="1">
                <a:solidFill>
                  <a:srgbClr val="002060"/>
                </a:solidFill>
                <a:ea typeface="Cambria Math" panose="02040503050406030204" pitchFamily="18" charset="0"/>
              </a:rPr>
              <a:t>solution</a:t>
            </a:r>
            <a:r>
              <a:rPr lang="es-ES" sz="1600" dirty="0">
                <a:solidFill>
                  <a:srgbClr val="002060"/>
                </a:solidFill>
                <a:ea typeface="Cambria Math" panose="02040503050406030204" pitchFamily="18" charset="0"/>
              </a:rPr>
              <a:t> can be </a:t>
            </a:r>
            <a:r>
              <a:rPr lang="es-ES" sz="1600" dirty="0" err="1">
                <a:solidFill>
                  <a:srgbClr val="002060"/>
                </a:solidFill>
                <a:ea typeface="Cambria Math" panose="02040503050406030204" pitchFamily="18" charset="0"/>
              </a:rPr>
              <a:t>reconstructed</a:t>
            </a:r>
            <a:r>
              <a:rPr lang="es-ES" sz="1600" dirty="0">
                <a:solidFill>
                  <a:srgbClr val="002060"/>
                </a:solidFill>
                <a:ea typeface="Cambria Math" panose="02040503050406030204" pitchFamily="18" charset="0"/>
              </a:rPr>
              <a:t>:</a:t>
            </a:r>
            <a:endParaRPr lang="es-ES" sz="1600" dirty="0"/>
          </a:p>
          <a:p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ángulo 49"/>
              <p:cNvSpPr/>
              <p:nvPr/>
            </p:nvSpPr>
            <p:spPr>
              <a:xfrm>
                <a:off x="6768549" y="4213444"/>
                <a:ext cx="528761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2060"/>
                    </a:solidFill>
                  </a:rPr>
                  <a:t>If the growth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is positive the amplitude of the corresponding </a:t>
                </a:r>
                <a:r>
                  <a:rPr lang="en-US" sz="1600" dirty="0" err="1">
                    <a:solidFill>
                      <a:srgbClr val="002060"/>
                    </a:solidFill>
                  </a:rPr>
                  <a:t>eigenmode</a:t>
                </a:r>
                <a:r>
                  <a:rPr lang="en-US" sz="1600" dirty="0">
                    <a:solidFill>
                      <a:srgbClr val="002060"/>
                    </a:solidFill>
                  </a:rPr>
                  <a:t> will grow exponentially in time.</a:t>
                </a:r>
                <a:endParaRPr lang="es-E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0" name="Rectángulo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549" y="4213444"/>
                <a:ext cx="5287616" cy="584775"/>
              </a:xfrm>
              <a:prstGeom prst="rect">
                <a:avLst/>
              </a:prstGeom>
              <a:blipFill>
                <a:blip r:embed="rId9"/>
                <a:stretch>
                  <a:fillRect l="-461" t="-3125" b="-1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ángulo 42"/>
              <p:cNvSpPr/>
              <p:nvPr/>
            </p:nvSpPr>
            <p:spPr>
              <a:xfrm>
                <a:off x="7477561" y="4851472"/>
                <a:ext cx="452728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2060"/>
                    </a:solidFill>
                  </a:rPr>
                  <a:t>If the growth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is negative the disturbance will vanish in time.</a:t>
                </a:r>
                <a:endParaRPr lang="es-E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3" name="Rectángulo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561" y="4851472"/>
                <a:ext cx="4527284" cy="584775"/>
              </a:xfrm>
              <a:prstGeom prst="rect">
                <a:avLst/>
              </a:prstGeom>
              <a:blipFill>
                <a:blip r:embed="rId10"/>
                <a:stretch>
                  <a:fillRect l="-539" t="-3125" r="-135" b="-1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ángulo 43"/>
          <p:cNvSpPr/>
          <p:nvPr/>
        </p:nvSpPr>
        <p:spPr>
          <a:xfrm>
            <a:off x="8073894" y="5458778"/>
            <a:ext cx="3910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Final </a:t>
            </a:r>
            <a:r>
              <a:rPr lang="es-ES" sz="1600" dirty="0" err="1">
                <a:solidFill>
                  <a:srgbClr val="002060"/>
                </a:solidFill>
              </a:rPr>
              <a:t>solution</a:t>
            </a:r>
            <a:r>
              <a:rPr lang="es-ES" sz="1600" dirty="0">
                <a:solidFill>
                  <a:srgbClr val="002060"/>
                </a:solidFill>
              </a:rPr>
              <a:t> –in linear </a:t>
            </a:r>
            <a:r>
              <a:rPr lang="es-ES" sz="1600" dirty="0" err="1">
                <a:solidFill>
                  <a:srgbClr val="002060"/>
                </a:solidFill>
              </a:rPr>
              <a:t>stability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analysis</a:t>
            </a:r>
            <a:r>
              <a:rPr lang="es-ES" sz="1600" dirty="0">
                <a:solidFill>
                  <a:srgbClr val="002060"/>
                </a:solidFill>
              </a:rPr>
              <a:t>- </a:t>
            </a:r>
            <a:r>
              <a:rPr lang="es-ES" sz="1600" dirty="0" err="1">
                <a:solidFill>
                  <a:srgbClr val="002060"/>
                </a:solidFill>
              </a:rPr>
              <a:t>may</a:t>
            </a:r>
            <a:r>
              <a:rPr lang="es-ES" sz="1600" dirty="0">
                <a:solidFill>
                  <a:srgbClr val="002060"/>
                </a:solidFill>
              </a:rPr>
              <a:t> be </a:t>
            </a:r>
            <a:r>
              <a:rPr lang="es-ES" sz="1600" dirty="0" err="1">
                <a:solidFill>
                  <a:srgbClr val="002060"/>
                </a:solidFill>
              </a:rPr>
              <a:t>seen</a:t>
            </a:r>
            <a:r>
              <a:rPr lang="es-ES" sz="1600" dirty="0">
                <a:solidFill>
                  <a:srgbClr val="002060"/>
                </a:solidFill>
              </a:rPr>
              <a:t> as a linear </a:t>
            </a:r>
            <a:r>
              <a:rPr lang="es-ES" sz="1600" dirty="0" err="1">
                <a:solidFill>
                  <a:srgbClr val="002060"/>
                </a:solidFill>
              </a:rPr>
              <a:t>combination</a:t>
            </a:r>
            <a:r>
              <a:rPr lang="es-ES" sz="1600" dirty="0">
                <a:solidFill>
                  <a:srgbClr val="002060"/>
                </a:solidFill>
              </a:rPr>
              <a:t> of </a:t>
            </a:r>
            <a:r>
              <a:rPr lang="es-ES" sz="1600" dirty="0" err="1">
                <a:solidFill>
                  <a:srgbClr val="002060"/>
                </a:solidFill>
              </a:rPr>
              <a:t>the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unstable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modes</a:t>
            </a:r>
            <a:r>
              <a:rPr lang="es-ES" sz="16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12"/>
          <a:stretch/>
        </p:blipFill>
        <p:spPr>
          <a:xfrm>
            <a:off x="3132229" y="3991900"/>
            <a:ext cx="4941665" cy="2885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ángulo 34"/>
              <p:cNvSpPr/>
              <p:nvPr/>
            </p:nvSpPr>
            <p:spPr>
              <a:xfrm>
                <a:off x="3289740" y="3588034"/>
                <a:ext cx="3767955" cy="382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s-E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acc>
                        <m:accPr>
                          <m:chr m:val="̂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l-G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5" name="Rectángulo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740" y="3588034"/>
                <a:ext cx="3767955" cy="382284"/>
              </a:xfrm>
              <a:prstGeom prst="rect">
                <a:avLst/>
              </a:prstGeom>
              <a:blipFill>
                <a:blip r:embed="rId12"/>
                <a:stretch>
                  <a:fillRect t="-1613" b="-1451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ángulo 35"/>
              <p:cNvSpPr/>
              <p:nvPr/>
            </p:nvSpPr>
            <p:spPr>
              <a:xfrm>
                <a:off x="1407105" y="4920169"/>
                <a:ext cx="1969911" cy="9541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sz="1400" dirty="0">
                    <a:solidFill>
                      <a:srgbClr val="002060"/>
                    </a:solidFill>
                  </a:rPr>
                  <a:t>3D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reconstruction</a:t>
                </a:r>
                <a:r>
                  <a:rPr lang="es-ES" sz="1400" dirty="0">
                    <a:solidFill>
                      <a:srgbClr val="002060"/>
                    </a:solidFill>
                  </a:rPr>
                  <a:t> of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spanwise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velocity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component</a:t>
                </a:r>
                <a:r>
                  <a:rPr lang="es-ES" sz="1400" dirty="0">
                    <a:solidFill>
                      <a:srgbClr val="002060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𝑅𝑒</m:t>
                    </m:r>
                    <m:r>
                      <a:rPr lang="es-ES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=1500; </m:t>
                    </m:r>
                    <m:r>
                      <a:rPr lang="es-ES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s-ES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=5.8</m:t>
                    </m:r>
                  </m:oMath>
                </a14:m>
                <a:r>
                  <a:rPr lang="es-ES" sz="1400" dirty="0">
                    <a:solidFill>
                      <a:srgbClr val="00206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36" name="Rectángulo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105" y="4920169"/>
                <a:ext cx="1969911" cy="954107"/>
              </a:xfrm>
              <a:prstGeom prst="rect">
                <a:avLst/>
              </a:prstGeom>
              <a:blipFill>
                <a:blip r:embed="rId13"/>
                <a:stretch>
                  <a:fillRect t="-1274" b="-12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4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0A1791F4-EF63-4EF3-93E2-4437BCA0345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78840" y="6152760"/>
              <a:ext cx="433800" cy="187200"/>
            </p14:xfrm>
          </p:contentPart>
        </mc:Choice>
        <mc:Fallback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0A1791F4-EF63-4EF3-93E2-4437BCA034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69480" y="6143400"/>
                <a:ext cx="452520" cy="2059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0AA48CC-3D6A-4AED-BD3A-142E85C17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7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04"/>
    </mc:Choice>
    <mc:Fallback>
      <p:transition spd="slow" advTm="4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/>
          <p:cNvSpPr/>
          <p:nvPr/>
        </p:nvSpPr>
        <p:spPr>
          <a:xfrm>
            <a:off x="109538" y="125257"/>
            <a:ext cx="3796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Stability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Analysis</a:t>
            </a:r>
            <a:r>
              <a:rPr lang="es-ES" sz="1400" b="1" dirty="0">
                <a:solidFill>
                  <a:srgbClr val="002060"/>
                </a:solidFill>
              </a:rPr>
              <a:t> of </a:t>
            </a:r>
            <a:r>
              <a:rPr lang="es-ES" sz="1400" b="1" dirty="0" err="1">
                <a:solidFill>
                  <a:srgbClr val="002060"/>
                </a:solidFill>
              </a:rPr>
              <a:t>Complex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Aerodynamic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flows</a:t>
            </a:r>
            <a:endParaRPr lang="es-ES" sz="1400" dirty="0"/>
          </a:p>
        </p:txBody>
      </p:sp>
      <p:sp>
        <p:nvSpPr>
          <p:cNvPr id="34" name="TextBox 29"/>
          <p:cNvSpPr txBox="1"/>
          <p:nvPr/>
        </p:nvSpPr>
        <p:spPr>
          <a:xfrm>
            <a:off x="320841" y="679518"/>
            <a:ext cx="1114596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060"/>
                </a:solidFill>
              </a:rPr>
              <a:t>Linear </a:t>
            </a:r>
            <a:r>
              <a:rPr lang="es-ES" b="1" dirty="0" err="1">
                <a:solidFill>
                  <a:srgbClr val="002060"/>
                </a:solidFill>
              </a:rPr>
              <a:t>Stability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Analysis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ángulo 39"/>
              <p:cNvSpPr/>
              <p:nvPr/>
            </p:nvSpPr>
            <p:spPr>
              <a:xfrm>
                <a:off x="320841" y="1390873"/>
                <a:ext cx="536682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u="sng" dirty="0">
                    <a:solidFill>
                      <a:srgbClr val="002060"/>
                    </a:solidFill>
                  </a:rPr>
                  <a:t>Generalized </a:t>
                </a:r>
                <a:r>
                  <a:rPr lang="es-ES" u="sng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u="sng" dirty="0">
                    <a:solidFill>
                      <a:srgbClr val="002060"/>
                    </a:solidFill>
                  </a:rPr>
                  <a:t> </a:t>
                </a:r>
                <a:r>
                  <a:rPr lang="es-ES" u="sng" dirty="0" err="1">
                    <a:solidFill>
                      <a:srgbClr val="002060"/>
                    </a:solidFill>
                  </a:rPr>
                  <a:t>Problem</a:t>
                </a:r>
                <a:r>
                  <a:rPr lang="es-ES" u="sng" dirty="0">
                    <a:solidFill>
                      <a:srgbClr val="002060"/>
                    </a:solidFill>
                  </a:rPr>
                  <a:t>: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acc>
                      <m:accPr>
                        <m:chr m:val="̂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</m:acc>
                    <m:d>
                      <m:dPr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̂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</m:acc>
                    <m:d>
                      <m:dPr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s-ES" u="sng" dirty="0"/>
              </a:p>
            </p:txBody>
          </p:sp>
        </mc:Choice>
        <mc:Fallback xmlns="">
          <p:sp>
            <p:nvSpPr>
              <p:cNvPr id="40" name="Rectángulo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41" y="1390873"/>
                <a:ext cx="5366822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21 Abrir corchete"/>
          <p:cNvSpPr/>
          <p:nvPr/>
        </p:nvSpPr>
        <p:spPr>
          <a:xfrm>
            <a:off x="3004252" y="2295591"/>
            <a:ext cx="60607" cy="364971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22 Abrir corchete"/>
          <p:cNvSpPr/>
          <p:nvPr/>
        </p:nvSpPr>
        <p:spPr>
          <a:xfrm flipH="1">
            <a:off x="6895068" y="2295591"/>
            <a:ext cx="60607" cy="364971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Line 6"/>
          <p:cNvSpPr>
            <a:spLocks noChangeShapeType="1"/>
          </p:cNvSpPr>
          <p:nvPr/>
        </p:nvSpPr>
        <p:spPr bwMode="auto">
          <a:xfrm>
            <a:off x="3803734" y="2318637"/>
            <a:ext cx="0" cy="36504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/>
            <a:endParaRPr lang="en-US"/>
          </a:p>
        </p:txBody>
      </p:sp>
      <p:sp>
        <p:nvSpPr>
          <p:cNvPr id="71" name="Line 8"/>
          <p:cNvSpPr>
            <a:spLocks noChangeShapeType="1"/>
          </p:cNvSpPr>
          <p:nvPr/>
        </p:nvSpPr>
        <p:spPr bwMode="auto">
          <a:xfrm flipH="1">
            <a:off x="3016990" y="3053507"/>
            <a:ext cx="392746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/>
            <a:endParaRPr lang="en-US"/>
          </a:p>
        </p:txBody>
      </p:sp>
      <p:sp>
        <p:nvSpPr>
          <p:cNvPr id="72" name="Line 8"/>
          <p:cNvSpPr>
            <a:spLocks noChangeShapeType="1"/>
          </p:cNvSpPr>
          <p:nvPr/>
        </p:nvSpPr>
        <p:spPr bwMode="auto">
          <a:xfrm flipH="1">
            <a:off x="3016990" y="3783683"/>
            <a:ext cx="3921426" cy="10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/>
            <a:endParaRPr lang="en-US"/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 flipH="1">
            <a:off x="3016990" y="4513860"/>
            <a:ext cx="392746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/>
            <a:endParaRPr lang="en-US"/>
          </a:p>
        </p:txBody>
      </p:sp>
      <p:sp>
        <p:nvSpPr>
          <p:cNvPr id="74" name="Line 6"/>
          <p:cNvSpPr>
            <a:spLocks noChangeShapeType="1"/>
          </p:cNvSpPr>
          <p:nvPr/>
        </p:nvSpPr>
        <p:spPr bwMode="auto">
          <a:xfrm>
            <a:off x="4590477" y="2318637"/>
            <a:ext cx="0" cy="36504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/>
            <a:endParaRPr lang="en-US"/>
          </a:p>
        </p:txBody>
      </p:sp>
      <p:sp>
        <p:nvSpPr>
          <p:cNvPr id="75" name="Line 6"/>
          <p:cNvSpPr>
            <a:spLocks noChangeShapeType="1"/>
          </p:cNvSpPr>
          <p:nvPr/>
        </p:nvSpPr>
        <p:spPr bwMode="auto">
          <a:xfrm>
            <a:off x="5377221" y="2318637"/>
            <a:ext cx="0" cy="36504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/>
            <a:endParaRPr lang="en-US"/>
          </a:p>
        </p:txBody>
      </p:sp>
      <p:sp>
        <p:nvSpPr>
          <p:cNvPr id="76" name="Line 6"/>
          <p:cNvSpPr>
            <a:spLocks noChangeShapeType="1"/>
          </p:cNvSpPr>
          <p:nvPr/>
        </p:nvSpPr>
        <p:spPr bwMode="auto">
          <a:xfrm>
            <a:off x="6163965" y="2318637"/>
            <a:ext cx="0" cy="36504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/>
            <a:endParaRPr lang="en-US"/>
          </a:p>
        </p:txBody>
      </p:sp>
      <p:sp>
        <p:nvSpPr>
          <p:cNvPr id="77" name="Line 8"/>
          <p:cNvSpPr>
            <a:spLocks noChangeShapeType="1"/>
          </p:cNvSpPr>
          <p:nvPr/>
        </p:nvSpPr>
        <p:spPr bwMode="auto">
          <a:xfrm flipH="1">
            <a:off x="3016990" y="5244037"/>
            <a:ext cx="39257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/>
            <a:endParaRPr lang="en-US"/>
          </a:p>
        </p:txBody>
      </p:sp>
      <p:grpSp>
        <p:nvGrpSpPr>
          <p:cNvPr id="78" name="55 Grupo"/>
          <p:cNvGrpSpPr>
            <a:grpSpLocks noChangeAspect="1"/>
          </p:cNvGrpSpPr>
          <p:nvPr/>
        </p:nvGrpSpPr>
        <p:grpSpPr>
          <a:xfrm>
            <a:off x="3053132" y="2316592"/>
            <a:ext cx="710557" cy="707280"/>
            <a:chOff x="964846" y="516892"/>
            <a:chExt cx="7230794" cy="5817956"/>
          </a:xfrm>
        </p:grpSpPr>
        <p:sp>
          <p:nvSpPr>
            <p:cNvPr id="1915" name="Line 6"/>
            <p:cNvSpPr>
              <a:spLocks noChangeShapeType="1"/>
            </p:cNvSpPr>
            <p:nvPr/>
          </p:nvSpPr>
          <p:spPr bwMode="auto">
            <a:xfrm>
              <a:off x="27718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6" name="Line 8"/>
            <p:cNvSpPr>
              <a:spLocks noChangeShapeType="1"/>
            </p:cNvSpPr>
            <p:nvPr/>
          </p:nvSpPr>
          <p:spPr bwMode="auto">
            <a:xfrm flipH="1">
              <a:off x="972000" y="1988840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7" name="Line 8"/>
            <p:cNvSpPr>
              <a:spLocks noChangeShapeType="1"/>
            </p:cNvSpPr>
            <p:nvPr/>
          </p:nvSpPr>
          <p:spPr bwMode="auto">
            <a:xfrm flipH="1">
              <a:off x="972000" y="3421276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8" name="Line 8"/>
            <p:cNvSpPr>
              <a:spLocks noChangeShapeType="1"/>
            </p:cNvSpPr>
            <p:nvPr/>
          </p:nvSpPr>
          <p:spPr bwMode="auto">
            <a:xfrm flipH="1">
              <a:off x="972000" y="4869160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9" name="Line 6"/>
            <p:cNvSpPr>
              <a:spLocks noChangeShapeType="1"/>
            </p:cNvSpPr>
            <p:nvPr/>
          </p:nvSpPr>
          <p:spPr bwMode="auto">
            <a:xfrm>
              <a:off x="63722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0" name="Line 6"/>
            <p:cNvSpPr>
              <a:spLocks noChangeShapeType="1"/>
            </p:cNvSpPr>
            <p:nvPr/>
          </p:nvSpPr>
          <p:spPr bwMode="auto">
            <a:xfrm>
              <a:off x="45720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21" name="1901 Grupo"/>
            <p:cNvGrpSpPr/>
            <p:nvPr/>
          </p:nvGrpSpPr>
          <p:grpSpPr>
            <a:xfrm>
              <a:off x="964846" y="517533"/>
              <a:ext cx="1800000" cy="1440000"/>
              <a:chOff x="972000" y="541276"/>
              <a:chExt cx="7200000" cy="5760000"/>
            </a:xfrm>
          </p:grpSpPr>
          <p:grpSp>
            <p:nvGrpSpPr>
              <p:cNvPr id="2302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2358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59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60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61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62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63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64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65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66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2303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309" name="2289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10" name="2290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35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5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5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311" name="2291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35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5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5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312" name="2292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34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5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5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313" name="2293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34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4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4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314" name="2294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34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4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4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315" name="2295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34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4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4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2316" name="2296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7" name="2297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18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2331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32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33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34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35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36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37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38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39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319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2322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23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24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25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26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27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28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29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30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2320" name="2300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1" name="2301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2" name="1902 Grupo"/>
            <p:cNvGrpSpPr/>
            <p:nvPr/>
          </p:nvGrpSpPr>
          <p:grpSpPr>
            <a:xfrm>
              <a:off x="971800" y="4881352"/>
              <a:ext cx="1800000" cy="1440000"/>
              <a:chOff x="972000" y="541276"/>
              <a:chExt cx="7200000" cy="5760000"/>
            </a:xfrm>
          </p:grpSpPr>
          <p:sp>
            <p:nvSpPr>
              <p:cNvPr id="2265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67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2293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94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95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96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97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98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99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00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01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2268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72" name="Group 10"/>
              <p:cNvGrpSpPr>
                <a:grpSpLocks/>
              </p:cNvGrpSpPr>
              <p:nvPr/>
            </p:nvGrpSpPr>
            <p:grpSpPr bwMode="auto">
              <a:xfrm>
                <a:off x="3131840" y="2132856"/>
                <a:ext cx="1152128" cy="1152128"/>
                <a:chOff x="930" y="981"/>
                <a:chExt cx="226" cy="226"/>
              </a:xfrm>
            </p:grpSpPr>
            <p:sp>
              <p:nvSpPr>
                <p:cNvPr id="2284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85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86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87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88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89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90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91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92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273" name="Group 10"/>
              <p:cNvGrpSpPr>
                <a:grpSpLocks/>
              </p:cNvGrpSpPr>
              <p:nvPr/>
            </p:nvGrpSpPr>
            <p:grpSpPr bwMode="auto">
              <a:xfrm>
                <a:off x="6792373" y="5085184"/>
                <a:ext cx="1152128" cy="1152128"/>
                <a:chOff x="930" y="981"/>
                <a:chExt cx="226" cy="226"/>
              </a:xfrm>
            </p:grpSpPr>
            <p:sp>
              <p:nvSpPr>
                <p:cNvPr id="2275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76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77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78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79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80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81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82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83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2274" name="2254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3" name="1903 Grupo"/>
            <p:cNvGrpSpPr/>
            <p:nvPr/>
          </p:nvGrpSpPr>
          <p:grpSpPr>
            <a:xfrm>
              <a:off x="6395640" y="536648"/>
              <a:ext cx="1800000" cy="1440000"/>
              <a:chOff x="972000" y="541276"/>
              <a:chExt cx="7200000" cy="5760000"/>
            </a:xfrm>
          </p:grpSpPr>
          <p:sp>
            <p:nvSpPr>
              <p:cNvPr id="2228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9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30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2256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57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58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59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60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61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62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63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64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2231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2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3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4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35" name="Group 10"/>
              <p:cNvGrpSpPr>
                <a:grpSpLocks/>
              </p:cNvGrpSpPr>
              <p:nvPr/>
            </p:nvGrpSpPr>
            <p:grpSpPr bwMode="auto">
              <a:xfrm>
                <a:off x="3131840" y="2132856"/>
                <a:ext cx="1152128" cy="1152128"/>
                <a:chOff x="930" y="981"/>
                <a:chExt cx="226" cy="226"/>
              </a:xfrm>
            </p:grpSpPr>
            <p:sp>
              <p:nvSpPr>
                <p:cNvPr id="2247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48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49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50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51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52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53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54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55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236" name="Group 10"/>
              <p:cNvGrpSpPr>
                <a:grpSpLocks/>
              </p:cNvGrpSpPr>
              <p:nvPr/>
            </p:nvGrpSpPr>
            <p:grpSpPr bwMode="auto">
              <a:xfrm>
                <a:off x="6792373" y="5085184"/>
                <a:ext cx="1152128" cy="1152128"/>
                <a:chOff x="930" y="981"/>
                <a:chExt cx="226" cy="226"/>
              </a:xfrm>
            </p:grpSpPr>
            <p:sp>
              <p:nvSpPr>
                <p:cNvPr id="2238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39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40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41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42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43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44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45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46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2237" name="2217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4" name="1904 Grupo"/>
            <p:cNvGrpSpPr/>
            <p:nvPr/>
          </p:nvGrpSpPr>
          <p:grpSpPr>
            <a:xfrm>
              <a:off x="6387308" y="1980696"/>
              <a:ext cx="1800000" cy="1440000"/>
              <a:chOff x="972000" y="541276"/>
              <a:chExt cx="7200000" cy="5760000"/>
            </a:xfrm>
          </p:grpSpPr>
          <p:sp>
            <p:nvSpPr>
              <p:cNvPr id="2183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4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85" name="2165 Grupo"/>
              <p:cNvGrpSpPr/>
              <p:nvPr/>
            </p:nvGrpSpPr>
            <p:grpSpPr>
              <a:xfrm>
                <a:off x="13316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22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2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2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2186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190" name="2170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91" name="2171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22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2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2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192" name="2172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21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2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2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193" name="2173 Grupo"/>
              <p:cNvGrpSpPr/>
              <p:nvPr/>
            </p:nvGrpSpPr>
            <p:grpSpPr>
              <a:xfrm>
                <a:off x="31318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21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1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1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194" name="2174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21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1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1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195" name="2175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21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1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1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196" name="2176 Grupo"/>
              <p:cNvGrpSpPr/>
              <p:nvPr/>
            </p:nvGrpSpPr>
            <p:grpSpPr>
              <a:xfrm>
                <a:off x="6792056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20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0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0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197" name="2177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20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0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0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198" name="2178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20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0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0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2199" name="2179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0" name="2180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5" name="1905 Grupo"/>
            <p:cNvGrpSpPr/>
            <p:nvPr/>
          </p:nvGrpSpPr>
          <p:grpSpPr>
            <a:xfrm>
              <a:off x="2772000" y="516892"/>
              <a:ext cx="1800000" cy="1440000"/>
              <a:chOff x="959808" y="541276"/>
              <a:chExt cx="7212192" cy="5760000"/>
            </a:xfrm>
          </p:grpSpPr>
          <p:sp>
            <p:nvSpPr>
              <p:cNvPr id="2164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2165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2166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2167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2168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2169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2170" name="2150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71" name="2151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18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18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18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2172" name="2152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17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17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17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2173" name="2153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17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17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17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926" name="1906 Grupo"/>
            <p:cNvGrpSpPr/>
            <p:nvPr/>
          </p:nvGrpSpPr>
          <p:grpSpPr>
            <a:xfrm>
              <a:off x="971600" y="1979096"/>
              <a:ext cx="1800000" cy="1440000"/>
              <a:chOff x="959808" y="541276"/>
              <a:chExt cx="7212192" cy="5760000"/>
            </a:xfrm>
          </p:grpSpPr>
          <p:sp>
            <p:nvSpPr>
              <p:cNvPr id="2145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2146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2147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2148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2149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2150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2151" name="2131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52" name="2132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16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16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16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2153" name="2133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15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15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16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2154" name="2134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15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15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15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927" name="1907 Grupo"/>
            <p:cNvGrpSpPr/>
            <p:nvPr/>
          </p:nvGrpSpPr>
          <p:grpSpPr>
            <a:xfrm>
              <a:off x="2772000" y="1974912"/>
              <a:ext cx="1800000" cy="1440000"/>
              <a:chOff x="972000" y="541276"/>
              <a:chExt cx="7200000" cy="5760000"/>
            </a:xfrm>
          </p:grpSpPr>
          <p:grpSp>
            <p:nvGrpSpPr>
              <p:cNvPr id="2080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2136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37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38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39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40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41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42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43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44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2081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2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3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4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5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087" name="2067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88" name="2068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13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3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3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089" name="2069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13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3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3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090" name="2070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12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2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2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091" name="2071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12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2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2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092" name="2072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12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2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2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093" name="2073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11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1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2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2094" name="2074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5" name="2075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96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2109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10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11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12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13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14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15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16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17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097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2100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01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02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03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04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05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06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07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108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2098" name="2078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9" name="2079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8" name="1908 Grupo"/>
            <p:cNvGrpSpPr/>
            <p:nvPr/>
          </p:nvGrpSpPr>
          <p:grpSpPr>
            <a:xfrm>
              <a:off x="4573079" y="3426392"/>
              <a:ext cx="1800000" cy="1440000"/>
              <a:chOff x="972000" y="541276"/>
              <a:chExt cx="7200000" cy="5760000"/>
            </a:xfrm>
          </p:grpSpPr>
          <p:grpSp>
            <p:nvGrpSpPr>
              <p:cNvPr id="2015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2071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72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73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74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75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76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77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78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79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2016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7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8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9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0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1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022" name="2002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23" name="2003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06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6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7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024" name="2004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06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6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6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025" name="2005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06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6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6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026" name="2006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05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6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6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027" name="2007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05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5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5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028" name="2008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05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5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5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2029" name="2009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0" name="2010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31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2044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45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46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47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48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49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50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51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52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032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2035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36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37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38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39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40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41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42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043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2033" name="2013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4" name="2014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9" name="1909 Grupo"/>
            <p:cNvGrpSpPr/>
            <p:nvPr/>
          </p:nvGrpSpPr>
          <p:grpSpPr>
            <a:xfrm>
              <a:off x="6394129" y="3428961"/>
              <a:ext cx="1800000" cy="1440000"/>
              <a:chOff x="959808" y="541276"/>
              <a:chExt cx="7212192" cy="5760000"/>
            </a:xfrm>
          </p:grpSpPr>
          <p:sp>
            <p:nvSpPr>
              <p:cNvPr id="1996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997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998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999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2000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2001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2002" name="1982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03" name="1983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01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01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01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2004" name="1984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00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01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01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2005" name="1985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00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00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00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930" name="1910 Grupo"/>
            <p:cNvGrpSpPr/>
            <p:nvPr/>
          </p:nvGrpSpPr>
          <p:grpSpPr>
            <a:xfrm>
              <a:off x="4572000" y="4894848"/>
              <a:ext cx="1800000" cy="1440000"/>
              <a:chOff x="959808" y="541276"/>
              <a:chExt cx="7212192" cy="5760000"/>
            </a:xfrm>
          </p:grpSpPr>
          <p:sp>
            <p:nvSpPr>
              <p:cNvPr id="1977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978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979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980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981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982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1983" name="1963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84" name="1964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9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99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99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985" name="1965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9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99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99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986" name="1966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8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98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98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931" name="1911 Grupo"/>
            <p:cNvGrpSpPr/>
            <p:nvPr/>
          </p:nvGrpSpPr>
          <p:grpSpPr>
            <a:xfrm>
              <a:off x="2768247" y="4888134"/>
              <a:ext cx="1800000" cy="1440000"/>
              <a:chOff x="972000" y="541276"/>
              <a:chExt cx="7200000" cy="5760000"/>
            </a:xfrm>
          </p:grpSpPr>
          <p:sp>
            <p:nvSpPr>
              <p:cNvPr id="1932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3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34" name="1914 Grupo"/>
              <p:cNvGrpSpPr/>
              <p:nvPr/>
            </p:nvGrpSpPr>
            <p:grpSpPr>
              <a:xfrm>
                <a:off x="13316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7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7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7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935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6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7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8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939" name="1919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40" name="1920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7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7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7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941" name="1921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6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6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7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942" name="1922 Grupo"/>
              <p:cNvGrpSpPr/>
              <p:nvPr/>
            </p:nvGrpSpPr>
            <p:grpSpPr>
              <a:xfrm>
                <a:off x="31318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6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6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6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943" name="1923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6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6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6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944" name="1924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5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6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6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945" name="1925 Grupo"/>
              <p:cNvGrpSpPr/>
              <p:nvPr/>
            </p:nvGrpSpPr>
            <p:grpSpPr>
              <a:xfrm>
                <a:off x="6792056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5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5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5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946" name="1926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5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5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5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947" name="1927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5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5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5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948" name="1928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9" name="1929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56 Grupo"/>
          <p:cNvGrpSpPr>
            <a:grpSpLocks noChangeAspect="1"/>
          </p:cNvGrpSpPr>
          <p:nvPr/>
        </p:nvGrpSpPr>
        <p:grpSpPr>
          <a:xfrm>
            <a:off x="3832779" y="3060589"/>
            <a:ext cx="710557" cy="707280"/>
            <a:chOff x="964846" y="516892"/>
            <a:chExt cx="7230794" cy="5817956"/>
          </a:xfrm>
        </p:grpSpPr>
        <p:sp>
          <p:nvSpPr>
            <p:cNvPr id="1463" name="Line 6"/>
            <p:cNvSpPr>
              <a:spLocks noChangeShapeType="1"/>
            </p:cNvSpPr>
            <p:nvPr/>
          </p:nvSpPr>
          <p:spPr bwMode="auto">
            <a:xfrm>
              <a:off x="27718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" name="Line 8"/>
            <p:cNvSpPr>
              <a:spLocks noChangeShapeType="1"/>
            </p:cNvSpPr>
            <p:nvPr/>
          </p:nvSpPr>
          <p:spPr bwMode="auto">
            <a:xfrm flipH="1">
              <a:off x="972000" y="1988840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" name="Line 8"/>
            <p:cNvSpPr>
              <a:spLocks noChangeShapeType="1"/>
            </p:cNvSpPr>
            <p:nvPr/>
          </p:nvSpPr>
          <p:spPr bwMode="auto">
            <a:xfrm flipH="1">
              <a:off x="972000" y="3421276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" name="Line 8"/>
            <p:cNvSpPr>
              <a:spLocks noChangeShapeType="1"/>
            </p:cNvSpPr>
            <p:nvPr/>
          </p:nvSpPr>
          <p:spPr bwMode="auto">
            <a:xfrm flipH="1">
              <a:off x="972000" y="4869160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" name="Line 6"/>
            <p:cNvSpPr>
              <a:spLocks noChangeShapeType="1"/>
            </p:cNvSpPr>
            <p:nvPr/>
          </p:nvSpPr>
          <p:spPr bwMode="auto">
            <a:xfrm>
              <a:off x="63722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" name="Line 6"/>
            <p:cNvSpPr>
              <a:spLocks noChangeShapeType="1"/>
            </p:cNvSpPr>
            <p:nvPr/>
          </p:nvSpPr>
          <p:spPr bwMode="auto">
            <a:xfrm>
              <a:off x="45720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69" name="1449 Grupo"/>
            <p:cNvGrpSpPr/>
            <p:nvPr/>
          </p:nvGrpSpPr>
          <p:grpSpPr>
            <a:xfrm>
              <a:off x="964846" y="517533"/>
              <a:ext cx="1800000" cy="1440000"/>
              <a:chOff x="972000" y="541276"/>
              <a:chExt cx="7200000" cy="5760000"/>
            </a:xfrm>
          </p:grpSpPr>
          <p:grpSp>
            <p:nvGrpSpPr>
              <p:cNvPr id="1850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1906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07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08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09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10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11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12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13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14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851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2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4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5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6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857" name="1837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8" name="1838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0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0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0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859" name="1839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0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0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90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860" name="1840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89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9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9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861" name="1841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89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9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9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862" name="1842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89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9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9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863" name="1843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88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8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9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864" name="1844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5" name="1845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6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1879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80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81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82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83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84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85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86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87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867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1870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71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72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73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74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75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76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77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78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868" name="1848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9" name="1849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0" name="1450 Grupo"/>
            <p:cNvGrpSpPr/>
            <p:nvPr/>
          </p:nvGrpSpPr>
          <p:grpSpPr>
            <a:xfrm>
              <a:off x="971800" y="4881352"/>
              <a:ext cx="1800000" cy="1440000"/>
              <a:chOff x="972000" y="541276"/>
              <a:chExt cx="7200000" cy="5760000"/>
            </a:xfrm>
          </p:grpSpPr>
          <p:sp>
            <p:nvSpPr>
              <p:cNvPr id="1813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15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1841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42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43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44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45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46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47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48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49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816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7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8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20" name="Group 10"/>
              <p:cNvGrpSpPr>
                <a:grpSpLocks/>
              </p:cNvGrpSpPr>
              <p:nvPr/>
            </p:nvGrpSpPr>
            <p:grpSpPr bwMode="auto">
              <a:xfrm>
                <a:off x="3131840" y="2132856"/>
                <a:ext cx="1152128" cy="1152128"/>
                <a:chOff x="930" y="981"/>
                <a:chExt cx="226" cy="226"/>
              </a:xfrm>
            </p:grpSpPr>
            <p:sp>
              <p:nvSpPr>
                <p:cNvPr id="1832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33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34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35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36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37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38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39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40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821" name="Group 10"/>
              <p:cNvGrpSpPr>
                <a:grpSpLocks/>
              </p:cNvGrpSpPr>
              <p:nvPr/>
            </p:nvGrpSpPr>
            <p:grpSpPr bwMode="auto">
              <a:xfrm>
                <a:off x="6792373" y="5085184"/>
                <a:ext cx="1152128" cy="1152128"/>
                <a:chOff x="930" y="981"/>
                <a:chExt cx="226" cy="226"/>
              </a:xfrm>
            </p:grpSpPr>
            <p:sp>
              <p:nvSpPr>
                <p:cNvPr id="1823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24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25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26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27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28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29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30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31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822" name="1802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1" name="1451 Grupo"/>
            <p:cNvGrpSpPr/>
            <p:nvPr/>
          </p:nvGrpSpPr>
          <p:grpSpPr>
            <a:xfrm>
              <a:off x="6395640" y="536648"/>
              <a:ext cx="1800000" cy="1440000"/>
              <a:chOff x="972000" y="541276"/>
              <a:chExt cx="7200000" cy="5760000"/>
            </a:xfrm>
          </p:grpSpPr>
          <p:sp>
            <p:nvSpPr>
              <p:cNvPr id="1776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7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78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1804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05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06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07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08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09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10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11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12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779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83" name="Group 10"/>
              <p:cNvGrpSpPr>
                <a:grpSpLocks/>
              </p:cNvGrpSpPr>
              <p:nvPr/>
            </p:nvGrpSpPr>
            <p:grpSpPr bwMode="auto">
              <a:xfrm>
                <a:off x="3131840" y="2132856"/>
                <a:ext cx="1152128" cy="1152128"/>
                <a:chOff x="930" y="981"/>
                <a:chExt cx="226" cy="226"/>
              </a:xfrm>
            </p:grpSpPr>
            <p:sp>
              <p:nvSpPr>
                <p:cNvPr id="1795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96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97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98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99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00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01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02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03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784" name="Group 10"/>
              <p:cNvGrpSpPr>
                <a:grpSpLocks/>
              </p:cNvGrpSpPr>
              <p:nvPr/>
            </p:nvGrpSpPr>
            <p:grpSpPr bwMode="auto">
              <a:xfrm>
                <a:off x="6792373" y="5085184"/>
                <a:ext cx="1152128" cy="1152128"/>
                <a:chOff x="930" y="981"/>
                <a:chExt cx="226" cy="226"/>
              </a:xfrm>
            </p:grpSpPr>
            <p:sp>
              <p:nvSpPr>
                <p:cNvPr id="1786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87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88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89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90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91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92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93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94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785" name="1765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2" name="1452 Grupo"/>
            <p:cNvGrpSpPr/>
            <p:nvPr/>
          </p:nvGrpSpPr>
          <p:grpSpPr>
            <a:xfrm>
              <a:off x="6387308" y="1980696"/>
              <a:ext cx="1800000" cy="1440000"/>
              <a:chOff x="972000" y="541276"/>
              <a:chExt cx="7200000" cy="5760000"/>
            </a:xfrm>
          </p:grpSpPr>
          <p:sp>
            <p:nvSpPr>
              <p:cNvPr id="1731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2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33" name="1713 Grupo"/>
              <p:cNvGrpSpPr/>
              <p:nvPr/>
            </p:nvGrpSpPr>
            <p:grpSpPr>
              <a:xfrm>
                <a:off x="13316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7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7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7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734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5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6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7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738" name="1718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39" name="1719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7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7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7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740" name="1720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6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6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6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741" name="1721 Grupo"/>
              <p:cNvGrpSpPr/>
              <p:nvPr/>
            </p:nvGrpSpPr>
            <p:grpSpPr>
              <a:xfrm>
                <a:off x="31318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6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6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6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742" name="1722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6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6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6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743" name="1723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5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5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6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744" name="1724 Grupo"/>
              <p:cNvGrpSpPr/>
              <p:nvPr/>
            </p:nvGrpSpPr>
            <p:grpSpPr>
              <a:xfrm>
                <a:off x="6792056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5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5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5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745" name="1725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5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5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5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746" name="1726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4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5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75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747" name="1727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8" name="1728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3" name="1453 Grupo"/>
            <p:cNvGrpSpPr/>
            <p:nvPr/>
          </p:nvGrpSpPr>
          <p:grpSpPr>
            <a:xfrm>
              <a:off x="2772000" y="516892"/>
              <a:ext cx="1800000" cy="1440000"/>
              <a:chOff x="959808" y="541276"/>
              <a:chExt cx="7212192" cy="5760000"/>
            </a:xfrm>
          </p:grpSpPr>
          <p:sp>
            <p:nvSpPr>
              <p:cNvPr id="1712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713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714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715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716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717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1718" name="1698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19" name="1699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2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72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73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720" name="1700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2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72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72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721" name="1701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2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72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72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474" name="1454 Grupo"/>
            <p:cNvGrpSpPr/>
            <p:nvPr/>
          </p:nvGrpSpPr>
          <p:grpSpPr>
            <a:xfrm>
              <a:off x="971600" y="1979096"/>
              <a:ext cx="1800000" cy="1440000"/>
              <a:chOff x="959808" y="541276"/>
              <a:chExt cx="7212192" cy="5760000"/>
            </a:xfrm>
          </p:grpSpPr>
          <p:sp>
            <p:nvSpPr>
              <p:cNvPr id="1693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694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695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696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697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698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1699" name="1679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00" name="1680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0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71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71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701" name="1681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0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70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70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702" name="1682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0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70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70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475" name="1455 Grupo"/>
            <p:cNvGrpSpPr/>
            <p:nvPr/>
          </p:nvGrpSpPr>
          <p:grpSpPr>
            <a:xfrm>
              <a:off x="2772000" y="1974912"/>
              <a:ext cx="1800000" cy="1440000"/>
              <a:chOff x="972000" y="541276"/>
              <a:chExt cx="7200000" cy="5760000"/>
            </a:xfrm>
          </p:grpSpPr>
          <p:grpSp>
            <p:nvGrpSpPr>
              <p:cNvPr id="1628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1684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85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86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87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88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89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90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91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92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629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1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2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3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4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635" name="1615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6" name="1616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8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8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8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637" name="1617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7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7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8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638" name="1618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7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7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7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639" name="1619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7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7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7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640" name="1620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6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7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7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641" name="1621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6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6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6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642" name="1622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3" name="1623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44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1657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58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59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60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61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62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63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64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65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645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1648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49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50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51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52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53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54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55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56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646" name="1626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7" name="1627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6" name="1456 Grupo"/>
            <p:cNvGrpSpPr/>
            <p:nvPr/>
          </p:nvGrpSpPr>
          <p:grpSpPr>
            <a:xfrm>
              <a:off x="4573079" y="3426392"/>
              <a:ext cx="1800000" cy="1440000"/>
              <a:chOff x="972000" y="541276"/>
              <a:chExt cx="7200000" cy="5760000"/>
            </a:xfrm>
          </p:grpSpPr>
          <p:grpSp>
            <p:nvGrpSpPr>
              <p:cNvPr id="1563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1619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20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21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22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23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24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25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26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27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564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570" name="1550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1" name="1551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1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1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1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572" name="1552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1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1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1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573" name="1553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1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1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1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574" name="1554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0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0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0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575" name="1555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0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0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0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576" name="1556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0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0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0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577" name="1557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8" name="1558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9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1592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93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94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95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96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97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98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99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00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580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1583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84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85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86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87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88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89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90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91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581" name="1561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2" name="1562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7" name="1457 Grupo"/>
            <p:cNvGrpSpPr/>
            <p:nvPr/>
          </p:nvGrpSpPr>
          <p:grpSpPr>
            <a:xfrm>
              <a:off x="6394129" y="3428961"/>
              <a:ext cx="1800000" cy="1440000"/>
              <a:chOff x="959808" y="541276"/>
              <a:chExt cx="7212192" cy="5760000"/>
            </a:xfrm>
          </p:grpSpPr>
          <p:sp>
            <p:nvSpPr>
              <p:cNvPr id="1544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545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546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547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548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549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1550" name="1530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51" name="1531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6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56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56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552" name="1532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5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55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55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553" name="1533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5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55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55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478" name="1458 Grupo"/>
            <p:cNvGrpSpPr/>
            <p:nvPr/>
          </p:nvGrpSpPr>
          <p:grpSpPr>
            <a:xfrm>
              <a:off x="4572000" y="4894848"/>
              <a:ext cx="1800000" cy="1440000"/>
              <a:chOff x="959808" y="541276"/>
              <a:chExt cx="7212192" cy="5760000"/>
            </a:xfrm>
          </p:grpSpPr>
          <p:sp>
            <p:nvSpPr>
              <p:cNvPr id="1525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526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527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528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529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530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1531" name="1511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32" name="1512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4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54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54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533" name="1513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3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53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54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534" name="1514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3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53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53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479" name="1459 Grupo"/>
            <p:cNvGrpSpPr/>
            <p:nvPr/>
          </p:nvGrpSpPr>
          <p:grpSpPr>
            <a:xfrm>
              <a:off x="2768247" y="4888134"/>
              <a:ext cx="1800000" cy="1440000"/>
              <a:chOff x="972000" y="541276"/>
              <a:chExt cx="7200000" cy="5760000"/>
            </a:xfrm>
          </p:grpSpPr>
          <p:sp>
            <p:nvSpPr>
              <p:cNvPr id="1480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82" name="1462 Grupo"/>
              <p:cNvGrpSpPr/>
              <p:nvPr/>
            </p:nvGrpSpPr>
            <p:grpSpPr>
              <a:xfrm>
                <a:off x="13316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2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2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2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483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487" name="1467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88" name="1468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1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2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2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489" name="1469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1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1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1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490" name="1470 Grupo"/>
              <p:cNvGrpSpPr/>
              <p:nvPr/>
            </p:nvGrpSpPr>
            <p:grpSpPr>
              <a:xfrm>
                <a:off x="31318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1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1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1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491" name="1471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1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1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1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492" name="1472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0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0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0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493" name="1473 Grupo"/>
              <p:cNvGrpSpPr/>
              <p:nvPr/>
            </p:nvGrpSpPr>
            <p:grpSpPr>
              <a:xfrm>
                <a:off x="6792056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0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0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0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494" name="1474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0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0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0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495" name="1475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49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9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0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496" name="1476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7" name="1477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57 Grupo"/>
          <p:cNvGrpSpPr>
            <a:grpSpLocks noChangeAspect="1"/>
          </p:cNvGrpSpPr>
          <p:nvPr/>
        </p:nvGrpSpPr>
        <p:grpSpPr>
          <a:xfrm>
            <a:off x="4624608" y="3806580"/>
            <a:ext cx="710557" cy="707280"/>
            <a:chOff x="964846" y="516892"/>
            <a:chExt cx="7230794" cy="5817956"/>
          </a:xfrm>
        </p:grpSpPr>
        <p:sp>
          <p:nvSpPr>
            <p:cNvPr id="1011" name="Line 6"/>
            <p:cNvSpPr>
              <a:spLocks noChangeShapeType="1"/>
            </p:cNvSpPr>
            <p:nvPr/>
          </p:nvSpPr>
          <p:spPr bwMode="auto">
            <a:xfrm>
              <a:off x="27718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2" name="Line 8"/>
            <p:cNvSpPr>
              <a:spLocks noChangeShapeType="1"/>
            </p:cNvSpPr>
            <p:nvPr/>
          </p:nvSpPr>
          <p:spPr bwMode="auto">
            <a:xfrm flipH="1">
              <a:off x="972000" y="1988840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" name="Line 8"/>
            <p:cNvSpPr>
              <a:spLocks noChangeShapeType="1"/>
            </p:cNvSpPr>
            <p:nvPr/>
          </p:nvSpPr>
          <p:spPr bwMode="auto">
            <a:xfrm flipH="1">
              <a:off x="972000" y="3421276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" name="Line 8"/>
            <p:cNvSpPr>
              <a:spLocks noChangeShapeType="1"/>
            </p:cNvSpPr>
            <p:nvPr/>
          </p:nvSpPr>
          <p:spPr bwMode="auto">
            <a:xfrm flipH="1">
              <a:off x="972000" y="4869160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5" name="Line 6"/>
            <p:cNvSpPr>
              <a:spLocks noChangeShapeType="1"/>
            </p:cNvSpPr>
            <p:nvPr/>
          </p:nvSpPr>
          <p:spPr bwMode="auto">
            <a:xfrm>
              <a:off x="63722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6" name="Line 6"/>
            <p:cNvSpPr>
              <a:spLocks noChangeShapeType="1"/>
            </p:cNvSpPr>
            <p:nvPr/>
          </p:nvSpPr>
          <p:spPr bwMode="auto">
            <a:xfrm>
              <a:off x="45720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17" name="997 Grupo"/>
            <p:cNvGrpSpPr/>
            <p:nvPr/>
          </p:nvGrpSpPr>
          <p:grpSpPr>
            <a:xfrm>
              <a:off x="964846" y="517533"/>
              <a:ext cx="1800000" cy="1440000"/>
              <a:chOff x="972000" y="541276"/>
              <a:chExt cx="7200000" cy="5760000"/>
            </a:xfrm>
          </p:grpSpPr>
          <p:grpSp>
            <p:nvGrpSpPr>
              <p:cNvPr id="1398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1454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55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56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57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58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59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60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61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62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399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405" name="1385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06" name="1386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45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5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5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407" name="1387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44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4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5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408" name="1388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44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4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4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409" name="1389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44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4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4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410" name="1390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43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4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4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411" name="1391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43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3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3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412" name="1392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3" name="1393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4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1427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28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29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30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31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32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33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34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35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415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1418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19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20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21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22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23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24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25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26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416" name="1396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7" name="1397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8" name="998 Grupo"/>
            <p:cNvGrpSpPr/>
            <p:nvPr/>
          </p:nvGrpSpPr>
          <p:grpSpPr>
            <a:xfrm>
              <a:off x="971800" y="4881352"/>
              <a:ext cx="1800000" cy="1440000"/>
              <a:chOff x="972000" y="541276"/>
              <a:chExt cx="7200000" cy="5760000"/>
            </a:xfrm>
          </p:grpSpPr>
          <p:sp>
            <p:nvSpPr>
              <p:cNvPr id="1361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63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1389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90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91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92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93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94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95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96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97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364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5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6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7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68" name="Group 10"/>
              <p:cNvGrpSpPr>
                <a:grpSpLocks/>
              </p:cNvGrpSpPr>
              <p:nvPr/>
            </p:nvGrpSpPr>
            <p:grpSpPr bwMode="auto">
              <a:xfrm>
                <a:off x="3131840" y="2132856"/>
                <a:ext cx="1152128" cy="1152128"/>
                <a:chOff x="930" y="981"/>
                <a:chExt cx="226" cy="226"/>
              </a:xfrm>
            </p:grpSpPr>
            <p:sp>
              <p:nvSpPr>
                <p:cNvPr id="1380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81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82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83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84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85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86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87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88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369" name="Group 10"/>
              <p:cNvGrpSpPr>
                <a:grpSpLocks/>
              </p:cNvGrpSpPr>
              <p:nvPr/>
            </p:nvGrpSpPr>
            <p:grpSpPr bwMode="auto">
              <a:xfrm>
                <a:off x="6792373" y="5085184"/>
                <a:ext cx="1152128" cy="1152128"/>
                <a:chOff x="930" y="981"/>
                <a:chExt cx="226" cy="226"/>
              </a:xfrm>
            </p:grpSpPr>
            <p:sp>
              <p:nvSpPr>
                <p:cNvPr id="1371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72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73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74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75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76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77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78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79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370" name="1350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9" name="999 Grupo"/>
            <p:cNvGrpSpPr/>
            <p:nvPr/>
          </p:nvGrpSpPr>
          <p:grpSpPr>
            <a:xfrm>
              <a:off x="6395640" y="536648"/>
              <a:ext cx="1800000" cy="1440000"/>
              <a:chOff x="972000" y="541276"/>
              <a:chExt cx="7200000" cy="5760000"/>
            </a:xfrm>
          </p:grpSpPr>
          <p:sp>
            <p:nvSpPr>
              <p:cNvPr id="1324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26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1352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53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54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55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56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57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58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59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60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327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9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0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31" name="Group 10"/>
              <p:cNvGrpSpPr>
                <a:grpSpLocks/>
              </p:cNvGrpSpPr>
              <p:nvPr/>
            </p:nvGrpSpPr>
            <p:grpSpPr bwMode="auto">
              <a:xfrm>
                <a:off x="3131840" y="2132856"/>
                <a:ext cx="1152128" cy="1152128"/>
                <a:chOff x="930" y="981"/>
                <a:chExt cx="226" cy="226"/>
              </a:xfrm>
            </p:grpSpPr>
            <p:sp>
              <p:nvSpPr>
                <p:cNvPr id="1343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44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45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46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47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48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49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50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51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332" name="Group 10"/>
              <p:cNvGrpSpPr>
                <a:grpSpLocks/>
              </p:cNvGrpSpPr>
              <p:nvPr/>
            </p:nvGrpSpPr>
            <p:grpSpPr bwMode="auto">
              <a:xfrm>
                <a:off x="6792373" y="5085184"/>
                <a:ext cx="1152128" cy="1152128"/>
                <a:chOff x="930" y="981"/>
                <a:chExt cx="226" cy="226"/>
              </a:xfrm>
            </p:grpSpPr>
            <p:sp>
              <p:nvSpPr>
                <p:cNvPr id="1334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5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6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7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8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9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40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41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42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333" name="1313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0" name="1000 Grupo"/>
            <p:cNvGrpSpPr/>
            <p:nvPr/>
          </p:nvGrpSpPr>
          <p:grpSpPr>
            <a:xfrm>
              <a:off x="6387308" y="1980696"/>
              <a:ext cx="1800000" cy="1440000"/>
              <a:chOff x="972000" y="541276"/>
              <a:chExt cx="7200000" cy="5760000"/>
            </a:xfrm>
          </p:grpSpPr>
          <p:sp>
            <p:nvSpPr>
              <p:cNvPr id="1279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81" name="1261 Grupo"/>
              <p:cNvGrpSpPr/>
              <p:nvPr/>
            </p:nvGrpSpPr>
            <p:grpSpPr>
              <a:xfrm>
                <a:off x="13316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32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2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2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282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286" name="1266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87" name="1267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31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1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2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288" name="1268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31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1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1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289" name="1269 Grupo"/>
              <p:cNvGrpSpPr/>
              <p:nvPr/>
            </p:nvGrpSpPr>
            <p:grpSpPr>
              <a:xfrm>
                <a:off x="31318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31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1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1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290" name="1270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30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1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1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291" name="1271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30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0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0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292" name="1272 Grupo"/>
              <p:cNvGrpSpPr/>
              <p:nvPr/>
            </p:nvGrpSpPr>
            <p:grpSpPr>
              <a:xfrm>
                <a:off x="6792056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30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0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0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293" name="1273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30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0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0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294" name="1274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29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9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9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295" name="1275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6" name="1276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1" name="1001 Grupo"/>
            <p:cNvGrpSpPr/>
            <p:nvPr/>
          </p:nvGrpSpPr>
          <p:grpSpPr>
            <a:xfrm>
              <a:off x="2772000" y="516892"/>
              <a:ext cx="1800000" cy="1440000"/>
              <a:chOff x="959808" y="541276"/>
              <a:chExt cx="7212192" cy="5760000"/>
            </a:xfrm>
          </p:grpSpPr>
          <p:sp>
            <p:nvSpPr>
              <p:cNvPr id="1260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261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262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263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264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265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1266" name="1246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67" name="1247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27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27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27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268" name="1248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27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27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27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269" name="1249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27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27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27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022" name="1002 Grupo"/>
            <p:cNvGrpSpPr/>
            <p:nvPr/>
          </p:nvGrpSpPr>
          <p:grpSpPr>
            <a:xfrm>
              <a:off x="971600" y="1979096"/>
              <a:ext cx="1800000" cy="1440000"/>
              <a:chOff x="959808" y="541276"/>
              <a:chExt cx="7212192" cy="5760000"/>
            </a:xfrm>
          </p:grpSpPr>
          <p:sp>
            <p:nvSpPr>
              <p:cNvPr id="1241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242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243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244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245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246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1247" name="1227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48" name="1228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25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25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25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249" name="1229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25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25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25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250" name="1230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25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25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25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023" name="1003 Grupo"/>
            <p:cNvGrpSpPr/>
            <p:nvPr/>
          </p:nvGrpSpPr>
          <p:grpSpPr>
            <a:xfrm>
              <a:off x="2772000" y="1974912"/>
              <a:ext cx="1800000" cy="1440000"/>
              <a:chOff x="972000" y="541276"/>
              <a:chExt cx="7200000" cy="5760000"/>
            </a:xfrm>
          </p:grpSpPr>
          <p:grpSp>
            <p:nvGrpSpPr>
              <p:cNvPr id="1176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1232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3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4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5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6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7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8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9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40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177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183" name="1163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84" name="1164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22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85" name="1165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22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2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2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86" name="1166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22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2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2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87" name="1167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22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2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2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88" name="1168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21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1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1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89" name="1169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21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1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1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190" name="1170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1" name="1171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2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1205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06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07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08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09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10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11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12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13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93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1196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97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98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99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00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01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02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03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04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194" name="1174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5" name="1175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4" name="1004 Grupo"/>
            <p:cNvGrpSpPr/>
            <p:nvPr/>
          </p:nvGrpSpPr>
          <p:grpSpPr>
            <a:xfrm>
              <a:off x="4573079" y="3426392"/>
              <a:ext cx="1800000" cy="1440000"/>
              <a:chOff x="972000" y="541276"/>
              <a:chExt cx="7200000" cy="5760000"/>
            </a:xfrm>
          </p:grpSpPr>
          <p:grpSp>
            <p:nvGrpSpPr>
              <p:cNvPr id="1111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1167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68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69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70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71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72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73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74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75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112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118" name="1098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19" name="1099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16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6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6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20" name="1100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16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6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6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21" name="1101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15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5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6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22" name="1102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15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5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5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23" name="1103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15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5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5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24" name="1104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14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5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5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125" name="1105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6" name="1106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7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1140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41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42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43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44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45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46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47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48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28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1131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2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3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4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5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6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7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8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9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129" name="1109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0" name="1110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5" name="1005 Grupo"/>
            <p:cNvGrpSpPr/>
            <p:nvPr/>
          </p:nvGrpSpPr>
          <p:grpSpPr>
            <a:xfrm>
              <a:off x="6394129" y="3428961"/>
              <a:ext cx="1800000" cy="1440000"/>
              <a:chOff x="959808" y="541276"/>
              <a:chExt cx="7212192" cy="5760000"/>
            </a:xfrm>
          </p:grpSpPr>
          <p:sp>
            <p:nvSpPr>
              <p:cNvPr id="1092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093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094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095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096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097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1098" name="1078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9" name="1079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10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10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11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100" name="1080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10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10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10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101" name="1081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10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10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10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026" name="1006 Grupo"/>
            <p:cNvGrpSpPr/>
            <p:nvPr/>
          </p:nvGrpSpPr>
          <p:grpSpPr>
            <a:xfrm>
              <a:off x="4572000" y="4894848"/>
              <a:ext cx="1800000" cy="1440000"/>
              <a:chOff x="959808" y="541276"/>
              <a:chExt cx="7212192" cy="5760000"/>
            </a:xfrm>
          </p:grpSpPr>
          <p:sp>
            <p:nvSpPr>
              <p:cNvPr id="1073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074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075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076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077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078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1079" name="1059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0" name="1060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08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09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09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081" name="1061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08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08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08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082" name="1062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08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08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08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027" name="1007 Grupo"/>
            <p:cNvGrpSpPr/>
            <p:nvPr/>
          </p:nvGrpSpPr>
          <p:grpSpPr>
            <a:xfrm>
              <a:off x="2768247" y="4888134"/>
              <a:ext cx="1800000" cy="1440000"/>
              <a:chOff x="972000" y="541276"/>
              <a:chExt cx="7200000" cy="5760000"/>
            </a:xfrm>
          </p:grpSpPr>
          <p:sp>
            <p:nvSpPr>
              <p:cNvPr id="1028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30" name="1010 Grupo"/>
              <p:cNvGrpSpPr/>
              <p:nvPr/>
            </p:nvGrpSpPr>
            <p:grpSpPr>
              <a:xfrm>
                <a:off x="13316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07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7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7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031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035" name="1015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6" name="1016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06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6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6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037" name="1017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06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6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6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038" name="1018 Grupo"/>
              <p:cNvGrpSpPr/>
              <p:nvPr/>
            </p:nvGrpSpPr>
            <p:grpSpPr>
              <a:xfrm>
                <a:off x="31318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06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6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6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039" name="1019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05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5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6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040" name="1020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05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5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5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041" name="1021 Grupo"/>
              <p:cNvGrpSpPr/>
              <p:nvPr/>
            </p:nvGrpSpPr>
            <p:grpSpPr>
              <a:xfrm>
                <a:off x="6792056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05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5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5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042" name="1022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04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5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5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043" name="1023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04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4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4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044" name="1024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5" name="1025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58 Grupo"/>
          <p:cNvGrpSpPr>
            <a:grpSpLocks noChangeAspect="1"/>
          </p:cNvGrpSpPr>
          <p:nvPr/>
        </p:nvGrpSpPr>
        <p:grpSpPr>
          <a:xfrm>
            <a:off x="6205820" y="5269410"/>
            <a:ext cx="710557" cy="707280"/>
            <a:chOff x="964846" y="516892"/>
            <a:chExt cx="7230794" cy="5817956"/>
          </a:xfrm>
        </p:grpSpPr>
        <p:sp>
          <p:nvSpPr>
            <p:cNvPr id="559" name="Line 6"/>
            <p:cNvSpPr>
              <a:spLocks noChangeShapeType="1"/>
            </p:cNvSpPr>
            <p:nvPr/>
          </p:nvSpPr>
          <p:spPr bwMode="auto">
            <a:xfrm>
              <a:off x="27718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" name="Line 8"/>
            <p:cNvSpPr>
              <a:spLocks noChangeShapeType="1"/>
            </p:cNvSpPr>
            <p:nvPr/>
          </p:nvSpPr>
          <p:spPr bwMode="auto">
            <a:xfrm flipH="1">
              <a:off x="972000" y="1988840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" name="Line 8"/>
            <p:cNvSpPr>
              <a:spLocks noChangeShapeType="1"/>
            </p:cNvSpPr>
            <p:nvPr/>
          </p:nvSpPr>
          <p:spPr bwMode="auto">
            <a:xfrm flipH="1">
              <a:off x="972000" y="3421276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" name="Line 8"/>
            <p:cNvSpPr>
              <a:spLocks noChangeShapeType="1"/>
            </p:cNvSpPr>
            <p:nvPr/>
          </p:nvSpPr>
          <p:spPr bwMode="auto">
            <a:xfrm flipH="1">
              <a:off x="972000" y="4869160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" name="Line 6"/>
            <p:cNvSpPr>
              <a:spLocks noChangeShapeType="1"/>
            </p:cNvSpPr>
            <p:nvPr/>
          </p:nvSpPr>
          <p:spPr bwMode="auto">
            <a:xfrm>
              <a:off x="63722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" name="Line 6"/>
            <p:cNvSpPr>
              <a:spLocks noChangeShapeType="1"/>
            </p:cNvSpPr>
            <p:nvPr/>
          </p:nvSpPr>
          <p:spPr bwMode="auto">
            <a:xfrm>
              <a:off x="45720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5" name="543 Grupo"/>
            <p:cNvGrpSpPr/>
            <p:nvPr/>
          </p:nvGrpSpPr>
          <p:grpSpPr>
            <a:xfrm>
              <a:off x="964846" y="517533"/>
              <a:ext cx="1800000" cy="1440000"/>
              <a:chOff x="972000" y="541276"/>
              <a:chExt cx="7200000" cy="5760000"/>
            </a:xfrm>
          </p:grpSpPr>
          <p:grpSp>
            <p:nvGrpSpPr>
              <p:cNvPr id="946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1002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03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04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05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06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07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08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09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10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947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1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953" name="931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54" name="932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99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0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00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955" name="933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99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9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9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956" name="934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99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9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9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957" name="935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99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9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9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958" name="936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98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8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8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959" name="937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98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8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8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960" name="938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1" name="939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62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975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76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77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78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79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80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81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82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83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963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966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67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68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69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70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71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72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73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74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964" name="942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5" name="943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6" name="544 Grupo"/>
            <p:cNvGrpSpPr/>
            <p:nvPr/>
          </p:nvGrpSpPr>
          <p:grpSpPr>
            <a:xfrm>
              <a:off x="971800" y="4881352"/>
              <a:ext cx="1800000" cy="1440000"/>
              <a:chOff x="972000" y="541276"/>
              <a:chExt cx="7200000" cy="5760000"/>
            </a:xfrm>
          </p:grpSpPr>
          <p:sp>
            <p:nvSpPr>
              <p:cNvPr id="909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11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937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38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39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40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41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42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43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44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45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912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16" name="Group 10"/>
              <p:cNvGrpSpPr>
                <a:grpSpLocks/>
              </p:cNvGrpSpPr>
              <p:nvPr/>
            </p:nvGrpSpPr>
            <p:grpSpPr bwMode="auto">
              <a:xfrm>
                <a:off x="3131840" y="2132856"/>
                <a:ext cx="1152128" cy="1152128"/>
                <a:chOff x="930" y="981"/>
                <a:chExt cx="226" cy="226"/>
              </a:xfrm>
            </p:grpSpPr>
            <p:sp>
              <p:nvSpPr>
                <p:cNvPr id="928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29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30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31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32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33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34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35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36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917" name="Group 10"/>
              <p:cNvGrpSpPr>
                <a:grpSpLocks/>
              </p:cNvGrpSpPr>
              <p:nvPr/>
            </p:nvGrpSpPr>
            <p:grpSpPr bwMode="auto">
              <a:xfrm>
                <a:off x="6792373" y="5085184"/>
                <a:ext cx="1152128" cy="1152128"/>
                <a:chOff x="930" y="981"/>
                <a:chExt cx="226" cy="226"/>
              </a:xfrm>
            </p:grpSpPr>
            <p:sp>
              <p:nvSpPr>
                <p:cNvPr id="919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20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21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22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23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24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25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26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27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918" name="896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7" name="545 Grupo"/>
            <p:cNvGrpSpPr/>
            <p:nvPr/>
          </p:nvGrpSpPr>
          <p:grpSpPr>
            <a:xfrm>
              <a:off x="6395640" y="536648"/>
              <a:ext cx="1800000" cy="1440000"/>
              <a:chOff x="972000" y="541276"/>
              <a:chExt cx="7200000" cy="5760000"/>
            </a:xfrm>
          </p:grpSpPr>
          <p:sp>
            <p:nvSpPr>
              <p:cNvPr id="872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74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900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01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02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03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04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05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06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07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908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875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79" name="Group 10"/>
              <p:cNvGrpSpPr>
                <a:grpSpLocks/>
              </p:cNvGrpSpPr>
              <p:nvPr/>
            </p:nvGrpSpPr>
            <p:grpSpPr bwMode="auto">
              <a:xfrm>
                <a:off x="3131840" y="2132856"/>
                <a:ext cx="1152128" cy="1152128"/>
                <a:chOff x="930" y="981"/>
                <a:chExt cx="226" cy="226"/>
              </a:xfrm>
            </p:grpSpPr>
            <p:sp>
              <p:nvSpPr>
                <p:cNvPr id="891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92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93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94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95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96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97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98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99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880" name="Group 10"/>
              <p:cNvGrpSpPr>
                <a:grpSpLocks/>
              </p:cNvGrpSpPr>
              <p:nvPr/>
            </p:nvGrpSpPr>
            <p:grpSpPr bwMode="auto">
              <a:xfrm>
                <a:off x="6792373" y="5085184"/>
                <a:ext cx="1152128" cy="1152128"/>
                <a:chOff x="930" y="981"/>
                <a:chExt cx="226" cy="226"/>
              </a:xfrm>
            </p:grpSpPr>
            <p:sp>
              <p:nvSpPr>
                <p:cNvPr id="882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83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84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85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86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87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88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89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90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881" name="859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8" name="546 Grupo"/>
            <p:cNvGrpSpPr/>
            <p:nvPr/>
          </p:nvGrpSpPr>
          <p:grpSpPr>
            <a:xfrm>
              <a:off x="6387308" y="1980696"/>
              <a:ext cx="1800000" cy="1440000"/>
              <a:chOff x="972000" y="541276"/>
              <a:chExt cx="7200000" cy="5760000"/>
            </a:xfrm>
          </p:grpSpPr>
          <p:sp>
            <p:nvSpPr>
              <p:cNvPr id="827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9" name="807 Grupo"/>
              <p:cNvGrpSpPr/>
              <p:nvPr/>
            </p:nvGrpSpPr>
            <p:grpSpPr>
              <a:xfrm>
                <a:off x="13316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6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7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7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830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1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2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834" name="812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5" name="813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6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6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6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836" name="814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6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6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6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837" name="815 Grupo"/>
              <p:cNvGrpSpPr/>
              <p:nvPr/>
            </p:nvGrpSpPr>
            <p:grpSpPr>
              <a:xfrm>
                <a:off x="31318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6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6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6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838" name="816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5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5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5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839" name="817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5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5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5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840" name="818 Grupo"/>
              <p:cNvGrpSpPr/>
              <p:nvPr/>
            </p:nvGrpSpPr>
            <p:grpSpPr>
              <a:xfrm>
                <a:off x="6792056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5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5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5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841" name="819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4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4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5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842" name="820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4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4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4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843" name="821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4" name="822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9" name="547 Grupo"/>
            <p:cNvGrpSpPr/>
            <p:nvPr/>
          </p:nvGrpSpPr>
          <p:grpSpPr>
            <a:xfrm>
              <a:off x="2772000" y="516892"/>
              <a:ext cx="1800000" cy="1440000"/>
              <a:chOff x="959808" y="541276"/>
              <a:chExt cx="7212192" cy="5760000"/>
            </a:xfrm>
          </p:grpSpPr>
          <p:sp>
            <p:nvSpPr>
              <p:cNvPr id="808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809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810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811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812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813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814" name="792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5" name="793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2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82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82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816" name="794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2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82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82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817" name="795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1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81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82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570" name="548 Grupo"/>
            <p:cNvGrpSpPr/>
            <p:nvPr/>
          </p:nvGrpSpPr>
          <p:grpSpPr>
            <a:xfrm>
              <a:off x="971600" y="1979096"/>
              <a:ext cx="1800000" cy="1440000"/>
              <a:chOff x="959808" y="541276"/>
              <a:chExt cx="7212192" cy="5760000"/>
            </a:xfrm>
          </p:grpSpPr>
          <p:sp>
            <p:nvSpPr>
              <p:cNvPr id="789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790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791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792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793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794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795" name="773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6" name="774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0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80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80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797" name="775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80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80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80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798" name="776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79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80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80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571" name="549 Grupo"/>
            <p:cNvGrpSpPr/>
            <p:nvPr/>
          </p:nvGrpSpPr>
          <p:grpSpPr>
            <a:xfrm>
              <a:off x="2772000" y="1974912"/>
              <a:ext cx="1800000" cy="1440000"/>
              <a:chOff x="972000" y="541276"/>
              <a:chExt cx="7200000" cy="5760000"/>
            </a:xfrm>
          </p:grpSpPr>
          <p:grpSp>
            <p:nvGrpSpPr>
              <p:cNvPr id="724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780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81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82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83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84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85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86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87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88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725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731" name="709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2" name="710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77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7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7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733" name="711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77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7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7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734" name="712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77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7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7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735" name="713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76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6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7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736" name="714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76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6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6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737" name="715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76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6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6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738" name="716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717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0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753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54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55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56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57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58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59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60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61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741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744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45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46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47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48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49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50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51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52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742" name="720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721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2" name="550 Grupo"/>
            <p:cNvGrpSpPr/>
            <p:nvPr/>
          </p:nvGrpSpPr>
          <p:grpSpPr>
            <a:xfrm>
              <a:off x="4573079" y="3426392"/>
              <a:ext cx="1800000" cy="1440000"/>
              <a:chOff x="972000" y="541276"/>
              <a:chExt cx="7200000" cy="5760000"/>
            </a:xfrm>
          </p:grpSpPr>
          <p:grpSp>
            <p:nvGrpSpPr>
              <p:cNvPr id="659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715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6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7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8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9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20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21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22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23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660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666" name="644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7" name="645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71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668" name="646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70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1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669" name="647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70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0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0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670" name="648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70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0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0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671" name="649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70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0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0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672" name="650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9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9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9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673" name="651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652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5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688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89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90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91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92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93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94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95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96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676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679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80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81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82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83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84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85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86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87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677" name="655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656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3" name="551 Grupo"/>
            <p:cNvGrpSpPr/>
            <p:nvPr/>
          </p:nvGrpSpPr>
          <p:grpSpPr>
            <a:xfrm>
              <a:off x="6394129" y="3428961"/>
              <a:ext cx="1800000" cy="1440000"/>
              <a:chOff x="959808" y="541276"/>
              <a:chExt cx="7212192" cy="5760000"/>
            </a:xfrm>
          </p:grpSpPr>
          <p:sp>
            <p:nvSpPr>
              <p:cNvPr id="640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641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642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643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644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645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646" name="624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7" name="625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5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65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65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648" name="626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5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65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65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649" name="627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5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65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65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574" name="552 Grupo"/>
            <p:cNvGrpSpPr/>
            <p:nvPr/>
          </p:nvGrpSpPr>
          <p:grpSpPr>
            <a:xfrm>
              <a:off x="4572000" y="4894848"/>
              <a:ext cx="1800000" cy="1440000"/>
              <a:chOff x="959808" y="541276"/>
              <a:chExt cx="7212192" cy="5760000"/>
            </a:xfrm>
          </p:grpSpPr>
          <p:sp>
            <p:nvSpPr>
              <p:cNvPr id="621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622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623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624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625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626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627" name="605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8" name="606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3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63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63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629" name="607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3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63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63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630" name="608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3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63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63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575" name="553 Grupo"/>
            <p:cNvGrpSpPr/>
            <p:nvPr/>
          </p:nvGrpSpPr>
          <p:grpSpPr>
            <a:xfrm>
              <a:off x="2768247" y="4888134"/>
              <a:ext cx="1800000" cy="1440000"/>
              <a:chOff x="972000" y="541276"/>
              <a:chExt cx="7200000" cy="5760000"/>
            </a:xfrm>
          </p:grpSpPr>
          <p:sp>
            <p:nvSpPr>
              <p:cNvPr id="576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78" name="556 Grupo"/>
              <p:cNvGrpSpPr/>
              <p:nvPr/>
            </p:nvGrpSpPr>
            <p:grpSpPr>
              <a:xfrm>
                <a:off x="13316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1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1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2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579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583" name="561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4" name="562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1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1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1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585" name="563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1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1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1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586" name="564 Grupo"/>
              <p:cNvGrpSpPr/>
              <p:nvPr/>
            </p:nvGrpSpPr>
            <p:grpSpPr>
              <a:xfrm>
                <a:off x="31318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0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1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1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587" name="565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0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0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0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588" name="566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0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0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0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589" name="567 Grupo"/>
              <p:cNvGrpSpPr/>
              <p:nvPr/>
            </p:nvGrpSpPr>
            <p:grpSpPr>
              <a:xfrm>
                <a:off x="6792056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60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0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60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590" name="568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59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9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9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591" name="569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59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9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9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592" name="570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571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59 Grupo"/>
          <p:cNvGrpSpPr>
            <a:grpSpLocks noChangeAspect="1"/>
          </p:cNvGrpSpPr>
          <p:nvPr/>
        </p:nvGrpSpPr>
        <p:grpSpPr>
          <a:xfrm>
            <a:off x="5405599" y="4532482"/>
            <a:ext cx="710557" cy="707280"/>
            <a:chOff x="964846" y="516892"/>
            <a:chExt cx="7230794" cy="5817956"/>
          </a:xfrm>
        </p:grpSpPr>
        <p:sp>
          <p:nvSpPr>
            <p:cNvPr id="107" name="Line 6"/>
            <p:cNvSpPr>
              <a:spLocks noChangeShapeType="1"/>
            </p:cNvSpPr>
            <p:nvPr/>
          </p:nvSpPr>
          <p:spPr bwMode="auto">
            <a:xfrm>
              <a:off x="27718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8"/>
            <p:cNvSpPr>
              <a:spLocks noChangeShapeType="1"/>
            </p:cNvSpPr>
            <p:nvPr/>
          </p:nvSpPr>
          <p:spPr bwMode="auto">
            <a:xfrm flipH="1">
              <a:off x="972000" y="1988840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8"/>
            <p:cNvSpPr>
              <a:spLocks noChangeShapeType="1"/>
            </p:cNvSpPr>
            <p:nvPr/>
          </p:nvSpPr>
          <p:spPr bwMode="auto">
            <a:xfrm flipH="1">
              <a:off x="972000" y="3421276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8"/>
            <p:cNvSpPr>
              <a:spLocks noChangeShapeType="1"/>
            </p:cNvSpPr>
            <p:nvPr/>
          </p:nvSpPr>
          <p:spPr bwMode="auto">
            <a:xfrm flipH="1">
              <a:off x="972000" y="4869160"/>
              <a:ext cx="7200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6"/>
            <p:cNvSpPr>
              <a:spLocks noChangeShapeType="1"/>
            </p:cNvSpPr>
            <p:nvPr/>
          </p:nvSpPr>
          <p:spPr bwMode="auto">
            <a:xfrm>
              <a:off x="63722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6"/>
            <p:cNvSpPr>
              <a:spLocks noChangeShapeType="1"/>
            </p:cNvSpPr>
            <p:nvPr/>
          </p:nvSpPr>
          <p:spPr bwMode="auto">
            <a:xfrm>
              <a:off x="4572000" y="541276"/>
              <a:ext cx="0" cy="576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3" name="90 Grupo"/>
            <p:cNvGrpSpPr/>
            <p:nvPr/>
          </p:nvGrpSpPr>
          <p:grpSpPr>
            <a:xfrm>
              <a:off x="964846" y="517533"/>
              <a:ext cx="1800000" cy="1440000"/>
              <a:chOff x="972000" y="541276"/>
              <a:chExt cx="7200000" cy="5760000"/>
            </a:xfrm>
          </p:grpSpPr>
          <p:grpSp>
            <p:nvGrpSpPr>
              <p:cNvPr id="494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550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51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52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53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54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55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56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57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58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495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501" name="478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2" name="479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54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4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4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503" name="480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54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4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4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504" name="481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54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4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4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505" name="482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53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3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4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506" name="483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53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3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3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507" name="484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53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3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3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508" name="485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486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0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523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24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25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26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27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28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29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30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31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511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514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15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16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17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18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19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20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21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522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512" name="489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491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91 Grupo"/>
            <p:cNvGrpSpPr/>
            <p:nvPr/>
          </p:nvGrpSpPr>
          <p:grpSpPr>
            <a:xfrm>
              <a:off x="971800" y="4881352"/>
              <a:ext cx="1800000" cy="1440000"/>
              <a:chOff x="972000" y="541276"/>
              <a:chExt cx="7200000" cy="5760000"/>
            </a:xfrm>
          </p:grpSpPr>
          <p:sp>
            <p:nvSpPr>
              <p:cNvPr id="457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59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485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86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87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88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89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90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91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92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93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460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64" name="Group 10"/>
              <p:cNvGrpSpPr>
                <a:grpSpLocks/>
              </p:cNvGrpSpPr>
              <p:nvPr/>
            </p:nvGrpSpPr>
            <p:grpSpPr bwMode="auto">
              <a:xfrm>
                <a:off x="3131840" y="2132856"/>
                <a:ext cx="1152128" cy="1152128"/>
                <a:chOff x="930" y="981"/>
                <a:chExt cx="226" cy="226"/>
              </a:xfrm>
            </p:grpSpPr>
            <p:sp>
              <p:nvSpPr>
                <p:cNvPr id="476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77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78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79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80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81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82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83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84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65" name="Group 10"/>
              <p:cNvGrpSpPr>
                <a:grpSpLocks/>
              </p:cNvGrpSpPr>
              <p:nvPr/>
            </p:nvGrpSpPr>
            <p:grpSpPr bwMode="auto">
              <a:xfrm>
                <a:off x="6792373" y="5085184"/>
                <a:ext cx="1152128" cy="1152128"/>
                <a:chOff x="930" y="981"/>
                <a:chExt cx="226" cy="226"/>
              </a:xfrm>
            </p:grpSpPr>
            <p:sp>
              <p:nvSpPr>
                <p:cNvPr id="467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68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69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70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71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72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73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74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75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466" name="443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92 Grupo"/>
            <p:cNvGrpSpPr/>
            <p:nvPr/>
          </p:nvGrpSpPr>
          <p:grpSpPr>
            <a:xfrm>
              <a:off x="6395640" y="536648"/>
              <a:ext cx="1800000" cy="1440000"/>
              <a:chOff x="972000" y="541276"/>
              <a:chExt cx="7200000" cy="5760000"/>
            </a:xfrm>
          </p:grpSpPr>
          <p:sp>
            <p:nvSpPr>
              <p:cNvPr id="420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22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448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9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50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51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52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53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54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55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56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423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27" name="Group 10"/>
              <p:cNvGrpSpPr>
                <a:grpSpLocks/>
              </p:cNvGrpSpPr>
              <p:nvPr/>
            </p:nvGrpSpPr>
            <p:grpSpPr bwMode="auto">
              <a:xfrm>
                <a:off x="3131840" y="2132856"/>
                <a:ext cx="1152128" cy="1152128"/>
                <a:chOff x="930" y="981"/>
                <a:chExt cx="226" cy="226"/>
              </a:xfrm>
            </p:grpSpPr>
            <p:sp>
              <p:nvSpPr>
                <p:cNvPr id="439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1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2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3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4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5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6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7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428" name="Group 10"/>
              <p:cNvGrpSpPr>
                <a:grpSpLocks/>
              </p:cNvGrpSpPr>
              <p:nvPr/>
            </p:nvGrpSpPr>
            <p:grpSpPr bwMode="auto">
              <a:xfrm>
                <a:off x="6792373" y="5085184"/>
                <a:ext cx="1152128" cy="1152128"/>
                <a:chOff x="930" y="981"/>
                <a:chExt cx="226" cy="226"/>
              </a:xfrm>
            </p:grpSpPr>
            <p:sp>
              <p:nvSpPr>
                <p:cNvPr id="430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31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32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33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34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35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36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37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38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429" name="406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93 Grupo"/>
            <p:cNvGrpSpPr/>
            <p:nvPr/>
          </p:nvGrpSpPr>
          <p:grpSpPr>
            <a:xfrm>
              <a:off x="6387308" y="1980696"/>
              <a:ext cx="1800000" cy="1440000"/>
              <a:chOff x="972000" y="541276"/>
              <a:chExt cx="7200000" cy="5760000"/>
            </a:xfrm>
          </p:grpSpPr>
          <p:sp>
            <p:nvSpPr>
              <p:cNvPr id="375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77" name="354 Grupo"/>
              <p:cNvGrpSpPr/>
              <p:nvPr/>
            </p:nvGrpSpPr>
            <p:grpSpPr>
              <a:xfrm>
                <a:off x="13316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41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1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1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378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382" name="359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3" name="360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41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1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1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384" name="361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41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1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1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385" name="362 Grupo"/>
              <p:cNvGrpSpPr/>
              <p:nvPr/>
            </p:nvGrpSpPr>
            <p:grpSpPr>
              <a:xfrm>
                <a:off x="31318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40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1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386" name="363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40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387" name="364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40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388" name="365 Grupo"/>
              <p:cNvGrpSpPr/>
              <p:nvPr/>
            </p:nvGrpSpPr>
            <p:grpSpPr>
              <a:xfrm>
                <a:off x="6792056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9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389" name="366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9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390" name="367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9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391" name="368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369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94 Grupo"/>
            <p:cNvGrpSpPr/>
            <p:nvPr/>
          </p:nvGrpSpPr>
          <p:grpSpPr>
            <a:xfrm>
              <a:off x="2772000" y="516892"/>
              <a:ext cx="1800000" cy="1440000"/>
              <a:chOff x="959808" y="541276"/>
              <a:chExt cx="7212192" cy="5760000"/>
            </a:xfrm>
          </p:grpSpPr>
          <p:sp>
            <p:nvSpPr>
              <p:cNvPr id="356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357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358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359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360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361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362" name="339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3" name="340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7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37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37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364" name="341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6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37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37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365" name="342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6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36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36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18" name="95 Grupo"/>
            <p:cNvGrpSpPr/>
            <p:nvPr/>
          </p:nvGrpSpPr>
          <p:grpSpPr>
            <a:xfrm>
              <a:off x="971600" y="1979096"/>
              <a:ext cx="1800000" cy="1440000"/>
              <a:chOff x="959808" y="541276"/>
              <a:chExt cx="7212192" cy="5760000"/>
            </a:xfrm>
          </p:grpSpPr>
          <p:sp>
            <p:nvSpPr>
              <p:cNvPr id="337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338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339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340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341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342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343" name="320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4" name="321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5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35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35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345" name="322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5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35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35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346" name="323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4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34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34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19" name="96 Grupo"/>
            <p:cNvGrpSpPr/>
            <p:nvPr/>
          </p:nvGrpSpPr>
          <p:grpSpPr>
            <a:xfrm>
              <a:off x="2772000" y="1974912"/>
              <a:ext cx="1800000" cy="1440000"/>
              <a:chOff x="972000" y="541276"/>
              <a:chExt cx="7200000" cy="5760000"/>
            </a:xfrm>
          </p:grpSpPr>
          <p:grpSp>
            <p:nvGrpSpPr>
              <p:cNvPr id="272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328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29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30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31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32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33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34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35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36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273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79" name="256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0" name="257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2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2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2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81" name="258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2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2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2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82" name="259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1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2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2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83" name="260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1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84" name="261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1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85" name="262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31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286" name="263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264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8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301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2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3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4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5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6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7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8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9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89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292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93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94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95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96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97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98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99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0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290" name="267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268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97 Grupo"/>
            <p:cNvGrpSpPr/>
            <p:nvPr/>
          </p:nvGrpSpPr>
          <p:grpSpPr>
            <a:xfrm>
              <a:off x="4573079" y="3426392"/>
              <a:ext cx="1800000" cy="1440000"/>
              <a:chOff x="972000" y="541276"/>
              <a:chExt cx="7200000" cy="5760000"/>
            </a:xfrm>
          </p:grpSpPr>
          <p:grpSp>
            <p:nvGrpSpPr>
              <p:cNvPr id="207" name="Group 10"/>
              <p:cNvGrpSpPr>
                <a:grpSpLocks/>
              </p:cNvGrpSpPr>
              <p:nvPr/>
            </p:nvGrpSpPr>
            <p:grpSpPr bwMode="auto">
              <a:xfrm>
                <a:off x="6789507" y="5094827"/>
                <a:ext cx="1152128" cy="1152128"/>
                <a:chOff x="930" y="981"/>
                <a:chExt cx="226" cy="226"/>
              </a:xfrm>
            </p:grpSpPr>
            <p:sp>
              <p:nvSpPr>
                <p:cNvPr id="263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64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65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66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67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68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69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70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71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208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14" name="191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5" name="192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6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6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6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16" name="193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5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5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5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17" name="194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5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5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5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18" name="195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5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5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5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19" name="196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4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4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5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20" name="197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4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4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4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221" name="198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199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3" name="Group 10"/>
              <p:cNvGrpSpPr>
                <a:grpSpLocks/>
              </p:cNvGrpSpPr>
              <p:nvPr/>
            </p:nvGrpSpPr>
            <p:grpSpPr bwMode="auto">
              <a:xfrm>
                <a:off x="1331640" y="692696"/>
                <a:ext cx="1152128" cy="1152128"/>
                <a:chOff x="930" y="981"/>
                <a:chExt cx="226" cy="226"/>
              </a:xfrm>
            </p:grpSpPr>
            <p:sp>
              <p:nvSpPr>
                <p:cNvPr id="236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7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8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9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40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41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42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43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44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224" name="Group 10"/>
              <p:cNvGrpSpPr>
                <a:grpSpLocks/>
              </p:cNvGrpSpPr>
              <p:nvPr/>
            </p:nvGrpSpPr>
            <p:grpSpPr bwMode="auto">
              <a:xfrm>
                <a:off x="3141753" y="2132856"/>
                <a:ext cx="1152128" cy="1152128"/>
                <a:chOff x="930" y="981"/>
                <a:chExt cx="226" cy="226"/>
              </a:xfrm>
            </p:grpSpPr>
            <p:sp>
              <p:nvSpPr>
                <p:cNvPr id="227" name="Oval 11"/>
                <p:cNvSpPr>
                  <a:spLocks noChangeArrowheads="1"/>
                </p:cNvSpPr>
                <p:nvPr/>
              </p:nvSpPr>
              <p:spPr bwMode="auto">
                <a:xfrm>
                  <a:off x="93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8" name="Oval 12"/>
                <p:cNvSpPr>
                  <a:spLocks noChangeArrowheads="1"/>
                </p:cNvSpPr>
                <p:nvPr/>
              </p:nvSpPr>
              <p:spPr bwMode="auto">
                <a:xfrm>
                  <a:off x="1020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29" name="Oval 13"/>
                <p:cNvSpPr>
                  <a:spLocks noChangeArrowheads="1"/>
                </p:cNvSpPr>
                <p:nvPr/>
              </p:nvSpPr>
              <p:spPr bwMode="auto">
                <a:xfrm>
                  <a:off x="1111" y="98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0" name="Oval 14"/>
                <p:cNvSpPr>
                  <a:spLocks noChangeArrowheads="1"/>
                </p:cNvSpPr>
                <p:nvPr/>
              </p:nvSpPr>
              <p:spPr bwMode="auto">
                <a:xfrm>
                  <a:off x="93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1" name="Oval 15"/>
                <p:cNvSpPr>
                  <a:spLocks noChangeArrowheads="1"/>
                </p:cNvSpPr>
                <p:nvPr/>
              </p:nvSpPr>
              <p:spPr bwMode="auto">
                <a:xfrm>
                  <a:off x="1020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2" name="Oval 16"/>
                <p:cNvSpPr>
                  <a:spLocks noChangeArrowheads="1"/>
                </p:cNvSpPr>
                <p:nvPr/>
              </p:nvSpPr>
              <p:spPr bwMode="auto">
                <a:xfrm>
                  <a:off x="1111" y="107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3" name="Oval 17"/>
                <p:cNvSpPr>
                  <a:spLocks noChangeArrowheads="1"/>
                </p:cNvSpPr>
                <p:nvPr/>
              </p:nvSpPr>
              <p:spPr bwMode="auto">
                <a:xfrm>
                  <a:off x="93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4" name="Oval 18"/>
                <p:cNvSpPr>
                  <a:spLocks noChangeArrowheads="1"/>
                </p:cNvSpPr>
                <p:nvPr/>
              </p:nvSpPr>
              <p:spPr bwMode="auto">
                <a:xfrm>
                  <a:off x="1020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235" name="Oval 19"/>
                <p:cNvSpPr>
                  <a:spLocks noChangeArrowheads="1"/>
                </p:cNvSpPr>
                <p:nvPr/>
              </p:nvSpPr>
              <p:spPr bwMode="auto">
                <a:xfrm>
                  <a:off x="1111" y="1162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225" name="202 Conector recto"/>
              <p:cNvCxnSpPr/>
              <p:nvPr/>
            </p:nvCxnSpPr>
            <p:spPr>
              <a:xfrm>
                <a:off x="29878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203 Conector recto"/>
              <p:cNvCxnSpPr/>
              <p:nvPr/>
            </p:nvCxnSpPr>
            <p:spPr>
              <a:xfrm>
                <a:off x="4788024" y="220486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98 Grupo"/>
            <p:cNvGrpSpPr/>
            <p:nvPr/>
          </p:nvGrpSpPr>
          <p:grpSpPr>
            <a:xfrm>
              <a:off x="6394129" y="3428961"/>
              <a:ext cx="1800000" cy="1440000"/>
              <a:chOff x="959808" y="541276"/>
              <a:chExt cx="7212192" cy="5760000"/>
            </a:xfrm>
          </p:grpSpPr>
          <p:sp>
            <p:nvSpPr>
              <p:cNvPr id="188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89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90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91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92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93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194" name="171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5" name="172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0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0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0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96" name="173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20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0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0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97" name="174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9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9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20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22" name="99 Grupo"/>
            <p:cNvGrpSpPr/>
            <p:nvPr/>
          </p:nvGrpSpPr>
          <p:grpSpPr>
            <a:xfrm>
              <a:off x="4572000" y="4894848"/>
              <a:ext cx="1800000" cy="1440000"/>
              <a:chOff x="959808" y="541276"/>
              <a:chExt cx="7212192" cy="5760000"/>
            </a:xfrm>
          </p:grpSpPr>
          <p:sp>
            <p:nvSpPr>
              <p:cNvPr id="169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70" name="Line 8"/>
              <p:cNvSpPr>
                <a:spLocks noChangeShapeType="1"/>
              </p:cNvSpPr>
              <p:nvPr/>
            </p:nvSpPr>
            <p:spPr bwMode="auto">
              <a:xfrm flipH="1">
                <a:off x="959808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71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72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73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sp>
            <p:nvSpPr>
              <p:cNvPr id="174" name="Line 6"/>
              <p:cNvSpPr>
                <a:spLocks noChangeShapeType="1"/>
              </p:cNvSpPr>
              <p:nvPr/>
            </p:nvSpPr>
            <p:spPr bwMode="auto">
              <a:xfrm>
                <a:off x="4559808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r"/>
                <a:endParaRPr lang="en-US"/>
              </a:p>
            </p:txBody>
          </p:sp>
          <p:cxnSp>
            <p:nvCxnSpPr>
              <p:cNvPr id="175" name="152 Conector recto"/>
              <p:cNvCxnSpPr/>
              <p:nvPr/>
            </p:nvCxnSpPr>
            <p:spPr>
              <a:xfrm>
                <a:off x="4860032" y="3645024"/>
                <a:ext cx="1296144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153 Grupo"/>
              <p:cNvGrpSpPr/>
              <p:nvPr/>
            </p:nvGrpSpPr>
            <p:grpSpPr>
              <a:xfrm rot="21236461">
                <a:off x="31196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8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8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8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77" name="154 Grupo"/>
              <p:cNvGrpSpPr/>
              <p:nvPr/>
            </p:nvGrpSpPr>
            <p:grpSpPr>
              <a:xfrm rot="21169586">
                <a:off x="6779864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8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8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8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  <p:grpSp>
            <p:nvGrpSpPr>
              <p:cNvPr id="178" name="155 Grupo"/>
              <p:cNvGrpSpPr/>
              <p:nvPr/>
            </p:nvGrpSpPr>
            <p:grpSpPr>
              <a:xfrm rot="21169586">
                <a:off x="1255052" y="643292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79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80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  <p:sp>
              <p:nvSpPr>
                <p:cNvPr id="181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s-ES"/>
                </a:p>
              </p:txBody>
            </p:sp>
          </p:grpSp>
        </p:grpSp>
        <p:grpSp>
          <p:nvGrpSpPr>
            <p:cNvPr id="123" name="100 Grupo"/>
            <p:cNvGrpSpPr/>
            <p:nvPr/>
          </p:nvGrpSpPr>
          <p:grpSpPr>
            <a:xfrm>
              <a:off x="2768247" y="4888134"/>
              <a:ext cx="1800000" cy="1440000"/>
              <a:chOff x="972000" y="541276"/>
              <a:chExt cx="7200000" cy="5760000"/>
            </a:xfrm>
          </p:grpSpPr>
          <p:sp>
            <p:nvSpPr>
              <p:cNvPr id="124" name="Line 6"/>
              <p:cNvSpPr>
                <a:spLocks noChangeShapeType="1"/>
              </p:cNvSpPr>
              <p:nvPr/>
            </p:nvSpPr>
            <p:spPr bwMode="auto">
              <a:xfrm>
                <a:off x="27718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8"/>
              <p:cNvSpPr>
                <a:spLocks noChangeShapeType="1"/>
              </p:cNvSpPr>
              <p:nvPr/>
            </p:nvSpPr>
            <p:spPr bwMode="auto">
              <a:xfrm flipH="1">
                <a:off x="972000" y="198884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6" name="103 Grupo"/>
              <p:cNvGrpSpPr/>
              <p:nvPr/>
            </p:nvGrpSpPr>
            <p:grpSpPr>
              <a:xfrm>
                <a:off x="13316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6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7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8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27" name="Line 8"/>
              <p:cNvSpPr>
                <a:spLocks noChangeShapeType="1"/>
              </p:cNvSpPr>
              <p:nvPr/>
            </p:nvSpPr>
            <p:spPr bwMode="auto">
              <a:xfrm flipH="1">
                <a:off x="972000" y="3421276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8"/>
              <p:cNvSpPr>
                <a:spLocks noChangeShapeType="1"/>
              </p:cNvSpPr>
              <p:nvPr/>
            </p:nvSpPr>
            <p:spPr bwMode="auto">
              <a:xfrm flipH="1">
                <a:off x="972000" y="4869160"/>
                <a:ext cx="720000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6"/>
              <p:cNvSpPr>
                <a:spLocks noChangeShapeType="1"/>
              </p:cNvSpPr>
              <p:nvPr/>
            </p:nvSpPr>
            <p:spPr bwMode="auto">
              <a:xfrm>
                <a:off x="63722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6"/>
              <p:cNvSpPr>
                <a:spLocks noChangeShapeType="1"/>
              </p:cNvSpPr>
              <p:nvPr/>
            </p:nvSpPr>
            <p:spPr bwMode="auto">
              <a:xfrm>
                <a:off x="4572000" y="541276"/>
                <a:ext cx="0" cy="57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31" name="108 Conector recto"/>
              <p:cNvCxnSpPr/>
              <p:nvPr/>
            </p:nvCxnSpPr>
            <p:spPr>
              <a:xfrm>
                <a:off x="4788024" y="3645024"/>
                <a:ext cx="1440160" cy="108012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109 Grupo"/>
              <p:cNvGrpSpPr/>
              <p:nvPr/>
            </p:nvGrpSpPr>
            <p:grpSpPr>
              <a:xfrm>
                <a:off x="3131840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3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4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5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33" name="110 Grupo"/>
              <p:cNvGrpSpPr/>
              <p:nvPr/>
            </p:nvGrpSpPr>
            <p:grpSpPr>
              <a:xfrm>
                <a:off x="6804248" y="69269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60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1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62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34" name="111 Grupo"/>
              <p:cNvGrpSpPr/>
              <p:nvPr/>
            </p:nvGrpSpPr>
            <p:grpSpPr>
              <a:xfrm>
                <a:off x="31318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7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8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9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35" name="112 Grupo"/>
              <p:cNvGrpSpPr/>
              <p:nvPr/>
            </p:nvGrpSpPr>
            <p:grpSpPr>
              <a:xfrm>
                <a:off x="1331640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4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5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6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36" name="113 Grupo"/>
              <p:cNvGrpSpPr/>
              <p:nvPr/>
            </p:nvGrpSpPr>
            <p:grpSpPr>
              <a:xfrm>
                <a:off x="6804248" y="2132856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51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2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3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37" name="114 Grupo"/>
              <p:cNvGrpSpPr/>
              <p:nvPr/>
            </p:nvGrpSpPr>
            <p:grpSpPr>
              <a:xfrm>
                <a:off x="6792056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48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9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50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38" name="115 Grupo"/>
              <p:cNvGrpSpPr/>
              <p:nvPr/>
            </p:nvGrpSpPr>
            <p:grpSpPr>
              <a:xfrm>
                <a:off x="31318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45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6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7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39" name="116 Grupo"/>
              <p:cNvGrpSpPr/>
              <p:nvPr/>
            </p:nvGrpSpPr>
            <p:grpSpPr>
              <a:xfrm>
                <a:off x="1331640" y="5085184"/>
                <a:ext cx="1152128" cy="1152128"/>
                <a:chOff x="1331640" y="692696"/>
                <a:chExt cx="1152128" cy="1152128"/>
              </a:xfrm>
            </p:grpSpPr>
            <p:sp>
              <p:nvSpPr>
                <p:cNvPr id="142" name="Oval 11"/>
                <p:cNvSpPr>
                  <a:spLocks noChangeArrowheads="1"/>
                </p:cNvSpPr>
                <p:nvPr/>
              </p:nvSpPr>
              <p:spPr bwMode="auto">
                <a:xfrm>
                  <a:off x="1331640" y="692696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3" name="Oval 15"/>
                <p:cNvSpPr>
                  <a:spLocks noChangeArrowheads="1"/>
                </p:cNvSpPr>
                <p:nvPr/>
              </p:nvSpPr>
              <p:spPr bwMode="auto">
                <a:xfrm>
                  <a:off x="1790452" y="115150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44" name="Oval 19"/>
                <p:cNvSpPr>
                  <a:spLocks noChangeArrowheads="1"/>
                </p:cNvSpPr>
                <p:nvPr/>
              </p:nvSpPr>
              <p:spPr bwMode="auto">
                <a:xfrm>
                  <a:off x="2254362" y="1615418"/>
                  <a:ext cx="229406" cy="22940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40" name="117 Conector recto"/>
              <p:cNvCxnSpPr/>
              <p:nvPr/>
            </p:nvCxnSpPr>
            <p:spPr>
              <a:xfrm>
                <a:off x="4860032" y="1266211"/>
                <a:ext cx="1152128" cy="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118 Conector recto"/>
              <p:cNvCxnSpPr/>
              <p:nvPr/>
            </p:nvCxnSpPr>
            <p:spPr>
              <a:xfrm>
                <a:off x="1905155" y="3657216"/>
                <a:ext cx="0" cy="936104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3" name="60 Conector recto"/>
          <p:cNvCxnSpPr/>
          <p:nvPr/>
        </p:nvCxnSpPr>
        <p:spPr>
          <a:xfrm>
            <a:off x="5398842" y="3843979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61 Conector recto"/>
          <p:cNvCxnSpPr/>
          <p:nvPr/>
        </p:nvCxnSpPr>
        <p:spPr>
          <a:xfrm>
            <a:off x="5395713" y="3940564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62 Conector recto"/>
          <p:cNvCxnSpPr/>
          <p:nvPr/>
        </p:nvCxnSpPr>
        <p:spPr>
          <a:xfrm>
            <a:off x="5390196" y="4424147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63 Conector recto"/>
          <p:cNvCxnSpPr/>
          <p:nvPr/>
        </p:nvCxnSpPr>
        <p:spPr>
          <a:xfrm>
            <a:off x="6189679" y="4570424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64 Conector recto"/>
          <p:cNvCxnSpPr/>
          <p:nvPr/>
        </p:nvCxnSpPr>
        <p:spPr>
          <a:xfrm>
            <a:off x="6186550" y="4667010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65 Conector recto"/>
          <p:cNvCxnSpPr/>
          <p:nvPr/>
        </p:nvCxnSpPr>
        <p:spPr>
          <a:xfrm>
            <a:off x="6181033" y="5150592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66 Conector recto"/>
          <p:cNvCxnSpPr/>
          <p:nvPr/>
        </p:nvCxnSpPr>
        <p:spPr>
          <a:xfrm>
            <a:off x="3839860" y="3844773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67 Conector recto"/>
          <p:cNvCxnSpPr/>
          <p:nvPr/>
        </p:nvCxnSpPr>
        <p:spPr>
          <a:xfrm>
            <a:off x="3836732" y="3941358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68 Conector recto"/>
          <p:cNvCxnSpPr/>
          <p:nvPr/>
        </p:nvCxnSpPr>
        <p:spPr>
          <a:xfrm>
            <a:off x="3831215" y="4424941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69 Conector recto"/>
          <p:cNvCxnSpPr/>
          <p:nvPr/>
        </p:nvCxnSpPr>
        <p:spPr>
          <a:xfrm>
            <a:off x="3034952" y="3844773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70 Conector recto"/>
          <p:cNvCxnSpPr/>
          <p:nvPr/>
        </p:nvCxnSpPr>
        <p:spPr>
          <a:xfrm>
            <a:off x="3031823" y="3941358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71 Conector recto"/>
          <p:cNvCxnSpPr/>
          <p:nvPr/>
        </p:nvCxnSpPr>
        <p:spPr>
          <a:xfrm>
            <a:off x="3026306" y="4424941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72 Conector recto"/>
          <p:cNvCxnSpPr/>
          <p:nvPr/>
        </p:nvCxnSpPr>
        <p:spPr>
          <a:xfrm>
            <a:off x="4632091" y="3127697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73 Conector recto"/>
          <p:cNvCxnSpPr/>
          <p:nvPr/>
        </p:nvCxnSpPr>
        <p:spPr>
          <a:xfrm>
            <a:off x="4628962" y="3224282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74 Conector recto"/>
          <p:cNvCxnSpPr/>
          <p:nvPr/>
        </p:nvCxnSpPr>
        <p:spPr>
          <a:xfrm>
            <a:off x="4623445" y="3707865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75 Conector recto"/>
          <p:cNvCxnSpPr/>
          <p:nvPr/>
        </p:nvCxnSpPr>
        <p:spPr>
          <a:xfrm>
            <a:off x="4634884" y="2405237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76 Conector recto"/>
          <p:cNvCxnSpPr/>
          <p:nvPr/>
        </p:nvCxnSpPr>
        <p:spPr>
          <a:xfrm>
            <a:off x="4631756" y="2501822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77 Conector recto"/>
          <p:cNvCxnSpPr/>
          <p:nvPr/>
        </p:nvCxnSpPr>
        <p:spPr>
          <a:xfrm>
            <a:off x="4626238" y="2985405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78 Conector recto"/>
          <p:cNvCxnSpPr/>
          <p:nvPr/>
        </p:nvCxnSpPr>
        <p:spPr>
          <a:xfrm>
            <a:off x="4622206" y="4595052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79 Conector recto"/>
          <p:cNvCxnSpPr/>
          <p:nvPr/>
        </p:nvCxnSpPr>
        <p:spPr>
          <a:xfrm>
            <a:off x="4619078" y="4691637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80 Conector recto"/>
          <p:cNvCxnSpPr/>
          <p:nvPr/>
        </p:nvCxnSpPr>
        <p:spPr>
          <a:xfrm>
            <a:off x="4613561" y="5175220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81 Conector recto"/>
          <p:cNvCxnSpPr/>
          <p:nvPr/>
        </p:nvCxnSpPr>
        <p:spPr>
          <a:xfrm>
            <a:off x="5414245" y="5329571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82 Conector recto"/>
          <p:cNvCxnSpPr/>
          <p:nvPr/>
        </p:nvCxnSpPr>
        <p:spPr>
          <a:xfrm>
            <a:off x="5411116" y="5426157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83 Conector recto"/>
          <p:cNvCxnSpPr/>
          <p:nvPr/>
        </p:nvCxnSpPr>
        <p:spPr>
          <a:xfrm>
            <a:off x="5405599" y="5909740"/>
            <a:ext cx="733021" cy="0"/>
          </a:xfrm>
          <a:prstGeom prst="line">
            <a:avLst/>
          </a:prstGeom>
          <a:ln w="53975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7440712" y="2351037"/>
                <a:ext cx="4466365" cy="3570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Properties of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depend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spatial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discretization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computational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domain</a:t>
                </a:r>
                <a:r>
                  <a:rPr lang="es-ES" sz="1600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sz="1600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>
                    <a:solidFill>
                      <a:srgbClr val="002060"/>
                    </a:solidFill>
                  </a:rPr>
                  <a:t>In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modal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stability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analysis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generally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 real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sparse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non-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symmetric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and, in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mayority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interesting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problems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its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leading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dimension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can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reach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hundred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thousands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elements</a:t>
                </a:r>
                <a:r>
                  <a:rPr lang="es-ES" sz="1600" dirty="0">
                    <a:solidFill>
                      <a:srgbClr val="002060"/>
                    </a:solidFill>
                  </a:rPr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sz="1600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more simple. In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BiGlobal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context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singular and block diagonal.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sz="1600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>
                    <a:solidFill>
                      <a:srgbClr val="002060"/>
                    </a:solidFill>
                  </a:rPr>
                  <a:t>Full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spectrum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computiations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are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unfeasible</a:t>
                </a:r>
                <a:r>
                  <a:rPr lang="es-ES" sz="1600" dirty="0">
                    <a:solidFill>
                      <a:srgbClr val="002060"/>
                    </a:solidFill>
                  </a:rPr>
                  <a:t>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712" y="2351037"/>
                <a:ext cx="4466365" cy="3570208"/>
              </a:xfrm>
              <a:prstGeom prst="rect">
                <a:avLst/>
              </a:prstGeom>
              <a:blipFill>
                <a:blip r:embed="rId5"/>
                <a:stretch>
                  <a:fillRect l="-956" t="-102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6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131" y="2338702"/>
            <a:ext cx="2008548" cy="12577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9785" y="2588170"/>
            <a:ext cx="531699" cy="4248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77896" y="3019341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368" name="CuadroTexto 2367"/>
          <p:cNvSpPr txBox="1"/>
          <p:nvPr/>
        </p:nvSpPr>
        <p:spPr>
          <a:xfrm>
            <a:off x="645440" y="2697983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>
                <a:solidFill>
                  <a:schemeClr val="accent5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369" name="CuadroTexto 2368"/>
          <p:cNvSpPr txBox="1"/>
          <p:nvPr/>
        </p:nvSpPr>
        <p:spPr>
          <a:xfrm>
            <a:off x="973079" y="2697983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>
                <a:solidFill>
                  <a:schemeClr val="accent5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370" name="CuadroTexto 2369"/>
          <p:cNvSpPr txBox="1"/>
          <p:nvPr/>
        </p:nvSpPr>
        <p:spPr>
          <a:xfrm>
            <a:off x="1431993" y="2692848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>
                <a:solidFill>
                  <a:schemeClr val="accent5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371" name="CuadroTexto 2370"/>
          <p:cNvSpPr txBox="1"/>
          <p:nvPr/>
        </p:nvSpPr>
        <p:spPr>
          <a:xfrm>
            <a:off x="1965785" y="2693282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>
                <a:solidFill>
                  <a:schemeClr val="accent5">
                    <a:lumMod val="50000"/>
                  </a:schemeClr>
                </a:solidFill>
              </a:rPr>
              <a:t>5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59A69698-5F7B-4838-B0F3-3F86B843FB5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56360" y="2260440"/>
              <a:ext cx="5123520" cy="2694240"/>
            </p14:xfrm>
          </p:contentPart>
        </mc:Choice>
        <mc:Fallback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59A69698-5F7B-4838-B0F3-3F86B843FB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7000" y="2251080"/>
                <a:ext cx="5142240" cy="27129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64E288D-1C8C-47F6-A593-3D29B1EF2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0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673"/>
    </mc:Choice>
    <mc:Fallback>
      <p:transition spd="slow" advTm="202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/>
          <p:cNvSpPr/>
          <p:nvPr/>
        </p:nvSpPr>
        <p:spPr>
          <a:xfrm>
            <a:off x="109538" y="125257"/>
            <a:ext cx="3796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Stability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Analysis</a:t>
            </a:r>
            <a:r>
              <a:rPr lang="es-ES" sz="1400" b="1" dirty="0">
                <a:solidFill>
                  <a:srgbClr val="002060"/>
                </a:solidFill>
              </a:rPr>
              <a:t> of </a:t>
            </a:r>
            <a:r>
              <a:rPr lang="es-ES" sz="1400" b="1" dirty="0" err="1">
                <a:solidFill>
                  <a:srgbClr val="002060"/>
                </a:solidFill>
              </a:rPr>
              <a:t>Complex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Aerodynamic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flows</a:t>
            </a:r>
            <a:endParaRPr lang="es-ES" sz="1400" dirty="0"/>
          </a:p>
        </p:txBody>
      </p:sp>
      <p:sp>
        <p:nvSpPr>
          <p:cNvPr id="34" name="TextBox 29"/>
          <p:cNvSpPr txBox="1"/>
          <p:nvPr/>
        </p:nvSpPr>
        <p:spPr>
          <a:xfrm>
            <a:off x="320841" y="679518"/>
            <a:ext cx="111459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060"/>
                </a:solidFill>
              </a:rPr>
              <a:t>Linear </a:t>
            </a:r>
            <a:r>
              <a:rPr lang="es-ES" b="1" dirty="0" err="1">
                <a:solidFill>
                  <a:srgbClr val="002060"/>
                </a:solidFill>
              </a:rPr>
              <a:t>Stability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Analysis</a:t>
            </a:r>
            <a:r>
              <a:rPr lang="en-US" dirty="0">
                <a:solidFill>
                  <a:srgbClr val="002060"/>
                </a:solidFill>
              </a:rPr>
              <a:t>. Recovered desired part of the spectrum.</a:t>
            </a:r>
          </a:p>
        </p:txBody>
      </p:sp>
      <p:sp>
        <p:nvSpPr>
          <p:cNvPr id="236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369" name="Grupo 2368"/>
          <p:cNvGrpSpPr/>
          <p:nvPr/>
        </p:nvGrpSpPr>
        <p:grpSpPr>
          <a:xfrm>
            <a:off x="658048" y="1501740"/>
            <a:ext cx="2390820" cy="1263569"/>
            <a:chOff x="372258" y="1742522"/>
            <a:chExt cx="4472596" cy="2139881"/>
          </a:xfrm>
        </p:grpSpPr>
        <p:pic>
          <p:nvPicPr>
            <p:cNvPr id="2370" name="Imagen 236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7489"/>
            <a:stretch/>
          </p:blipFill>
          <p:spPr>
            <a:xfrm>
              <a:off x="971516" y="1742522"/>
              <a:ext cx="3873338" cy="2139881"/>
            </a:xfrm>
            <a:prstGeom prst="rect">
              <a:avLst/>
            </a:prstGeom>
          </p:spPr>
        </p:pic>
        <p:sp>
          <p:nvSpPr>
            <p:cNvPr id="2371" name="Flecha derecha 2370"/>
            <p:cNvSpPr/>
            <p:nvPr/>
          </p:nvSpPr>
          <p:spPr>
            <a:xfrm>
              <a:off x="907270" y="2781771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72" name="Flecha derecha 2371"/>
            <p:cNvSpPr/>
            <p:nvPr/>
          </p:nvSpPr>
          <p:spPr>
            <a:xfrm>
              <a:off x="627631" y="3061871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73" name="Flecha derecha 2372"/>
            <p:cNvSpPr/>
            <p:nvPr/>
          </p:nvSpPr>
          <p:spPr>
            <a:xfrm>
              <a:off x="372258" y="3325157"/>
              <a:ext cx="1188000" cy="23854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>
                <a:alpha val="44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74" name="Rectángulo 2373"/>
              <p:cNvSpPr/>
              <p:nvPr/>
            </p:nvSpPr>
            <p:spPr>
              <a:xfrm>
                <a:off x="2959858" y="2280797"/>
                <a:ext cx="703719" cy="438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1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s-ES" sz="11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s-ES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s-ES" sz="1100" dirty="0"/>
              </a:p>
            </p:txBody>
          </p:sp>
        </mc:Choice>
        <mc:Fallback xmlns="">
          <p:sp>
            <p:nvSpPr>
              <p:cNvPr id="2374" name="Rectángulo 23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858" y="2280797"/>
                <a:ext cx="703719" cy="438838"/>
              </a:xfrm>
              <a:prstGeom prst="rect">
                <a:avLst/>
              </a:prstGeom>
              <a:blipFill>
                <a:blip r:embed="rId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:\Javier\Trabajo\Post-Tesis\AIAA Hawaii\Pedro_Javi\Figures\Variacion beta\beta1beta07beta05beta02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835" y="1212361"/>
            <a:ext cx="5254625" cy="467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33 Elipse"/>
          <p:cNvSpPr>
            <a:spLocks noChangeArrowheads="1"/>
          </p:cNvSpPr>
          <p:nvPr/>
        </p:nvSpPr>
        <p:spPr bwMode="auto">
          <a:xfrm>
            <a:off x="5808404" y="1769478"/>
            <a:ext cx="808721" cy="707745"/>
          </a:xfrm>
          <a:prstGeom prst="ellipse">
            <a:avLst/>
          </a:prstGeom>
          <a:noFill/>
          <a:ln w="31750" algn="ctr">
            <a:solidFill>
              <a:srgbClr val="FF0000">
                <a:alpha val="98822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34 Forma libre"/>
          <p:cNvSpPr>
            <a:spLocks/>
          </p:cNvSpPr>
          <p:nvPr/>
        </p:nvSpPr>
        <p:spPr bwMode="auto">
          <a:xfrm>
            <a:off x="5009295" y="2160934"/>
            <a:ext cx="799109" cy="298692"/>
          </a:xfrm>
          <a:custGeom>
            <a:avLst/>
            <a:gdLst>
              <a:gd name="T0" fmla="*/ 915080 w 924560"/>
              <a:gd name="T1" fmla="*/ 0 h 396240"/>
              <a:gd name="T2" fmla="*/ 291620 w 924560"/>
              <a:gd name="T3" fmla="*/ 78397 h 396240"/>
              <a:gd name="T4" fmla="*/ 0 w 924560"/>
              <a:gd name="T5" fmla="*/ 382183 h 396240"/>
              <a:gd name="T6" fmla="*/ 0 w 924560"/>
              <a:gd name="T7" fmla="*/ 382183 h 396240"/>
              <a:gd name="T8" fmla="*/ 0 60000 65536"/>
              <a:gd name="T9" fmla="*/ 0 60000 65536"/>
              <a:gd name="T10" fmla="*/ 0 60000 65536"/>
              <a:gd name="T11" fmla="*/ 0 60000 65536"/>
              <a:gd name="T12" fmla="*/ 0 w 924560"/>
              <a:gd name="T13" fmla="*/ 0 h 396240"/>
              <a:gd name="T14" fmla="*/ 924560 w 924560"/>
              <a:gd name="T15" fmla="*/ 396240 h 396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560" h="396240">
                <a:moveTo>
                  <a:pt x="924560" y="0"/>
                </a:moveTo>
                <a:cubicBezTo>
                  <a:pt x="686646" y="7620"/>
                  <a:pt x="448733" y="15240"/>
                  <a:pt x="294640" y="81280"/>
                </a:cubicBezTo>
                <a:cubicBezTo>
                  <a:pt x="140547" y="147320"/>
                  <a:pt x="0" y="396240"/>
                  <a:pt x="0" y="39624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36 CuadroTexto"/>
          <p:cNvSpPr txBox="1">
            <a:spLocks noChangeArrowheads="1"/>
          </p:cNvSpPr>
          <p:nvPr/>
        </p:nvSpPr>
        <p:spPr bwMode="auto">
          <a:xfrm>
            <a:off x="4438110" y="2490801"/>
            <a:ext cx="11423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ES" sz="1600" dirty="0" err="1">
                <a:solidFill>
                  <a:srgbClr val="FF0000"/>
                </a:solidFill>
              </a:rPr>
              <a:t>Least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stable</a:t>
            </a:r>
            <a:endParaRPr lang="es-ES" sz="16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s-ES" sz="1600" dirty="0" err="1">
                <a:solidFill>
                  <a:srgbClr val="FF0000"/>
                </a:solidFill>
              </a:rPr>
              <a:t>cavity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modes</a:t>
            </a:r>
            <a:endParaRPr lang="es-ES" sz="1600" dirty="0">
              <a:solidFill>
                <a:srgbClr val="FF0000"/>
              </a:solidFill>
            </a:endParaRPr>
          </a:p>
        </p:txBody>
      </p:sp>
      <p:cxnSp>
        <p:nvCxnSpPr>
          <p:cNvPr id="17" name="39 Conector recto de flecha"/>
          <p:cNvCxnSpPr>
            <a:cxnSpLocks noChangeShapeType="1"/>
          </p:cNvCxnSpPr>
          <p:nvPr/>
        </p:nvCxnSpPr>
        <p:spPr bwMode="auto">
          <a:xfrm flipV="1">
            <a:off x="8057885" y="3932976"/>
            <a:ext cx="435253" cy="87674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41 CuadroTexto"/>
          <p:cNvSpPr txBox="1">
            <a:spLocks noChangeArrowheads="1"/>
          </p:cNvSpPr>
          <p:nvPr/>
        </p:nvSpPr>
        <p:spPr bwMode="auto">
          <a:xfrm>
            <a:off x="7976188" y="3189653"/>
            <a:ext cx="1232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ES" sz="1600" dirty="0">
                <a:solidFill>
                  <a:srgbClr val="0070C0"/>
                </a:solidFill>
              </a:rPr>
              <a:t>Wake-</a:t>
            </a:r>
            <a:r>
              <a:rPr lang="es-ES" sz="1600" dirty="0" err="1">
                <a:solidFill>
                  <a:srgbClr val="0070C0"/>
                </a:solidFill>
              </a:rPr>
              <a:t>Like</a:t>
            </a:r>
            <a:r>
              <a:rPr lang="es-ES" sz="1600" dirty="0">
                <a:solidFill>
                  <a:srgbClr val="0070C0"/>
                </a:solidFill>
              </a:rPr>
              <a:t> </a:t>
            </a:r>
          </a:p>
          <a:p>
            <a:pPr algn="ctr" eaLnBrk="1" hangingPunct="1"/>
            <a:r>
              <a:rPr lang="es-ES" sz="1600" dirty="0" err="1">
                <a:solidFill>
                  <a:srgbClr val="0070C0"/>
                </a:solidFill>
              </a:rPr>
              <a:t>modes</a:t>
            </a:r>
            <a:endParaRPr lang="es-ES" sz="1600" dirty="0">
              <a:solidFill>
                <a:srgbClr val="0070C0"/>
              </a:solidFill>
            </a:endParaRPr>
          </a:p>
        </p:txBody>
      </p:sp>
      <p:sp>
        <p:nvSpPr>
          <p:cNvPr id="19" name="38 Forma libre"/>
          <p:cNvSpPr>
            <a:spLocks/>
          </p:cNvSpPr>
          <p:nvPr/>
        </p:nvSpPr>
        <p:spPr bwMode="auto">
          <a:xfrm>
            <a:off x="7151422" y="3606311"/>
            <a:ext cx="1248094" cy="1090407"/>
          </a:xfrm>
          <a:custGeom>
            <a:avLst/>
            <a:gdLst>
              <a:gd name="T0" fmla="*/ 0 w 1442720"/>
              <a:gd name="T1" fmla="*/ 0 h 1442720"/>
              <a:gd name="T2" fmla="*/ 101930 w 1442720"/>
              <a:gd name="T3" fmla="*/ 152910 h 1442720"/>
              <a:gd name="T4" fmla="*/ 285425 w 1442720"/>
              <a:gd name="T5" fmla="*/ 224255 h 1442720"/>
              <a:gd name="T6" fmla="*/ 407750 w 1442720"/>
              <a:gd name="T7" fmla="*/ 438324 h 1442720"/>
              <a:gd name="T8" fmla="*/ 601423 w 1442720"/>
              <a:gd name="T9" fmla="*/ 519871 h 1442720"/>
              <a:gd name="T10" fmla="*/ 988782 w 1442720"/>
              <a:gd name="T11" fmla="*/ 978587 h 1442720"/>
              <a:gd name="T12" fmla="*/ 1162078 w 1442720"/>
              <a:gd name="T13" fmla="*/ 1151883 h 1442720"/>
              <a:gd name="T14" fmla="*/ 1294594 w 1442720"/>
              <a:gd name="T15" fmla="*/ 1182463 h 1442720"/>
              <a:gd name="T16" fmla="*/ 1447497 w 1442720"/>
              <a:gd name="T17" fmla="*/ 1447497 h 14427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42720"/>
              <a:gd name="T28" fmla="*/ 0 h 1442720"/>
              <a:gd name="T29" fmla="*/ 1442720 w 1442720"/>
              <a:gd name="T30" fmla="*/ 1442720 h 14427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42720" h="1442720">
                <a:moveTo>
                  <a:pt x="0" y="0"/>
                </a:moveTo>
                <a:cubicBezTo>
                  <a:pt x="27093" y="57573"/>
                  <a:pt x="54187" y="115147"/>
                  <a:pt x="101600" y="152400"/>
                </a:cubicBezTo>
                <a:cubicBezTo>
                  <a:pt x="149013" y="189653"/>
                  <a:pt x="233680" y="176107"/>
                  <a:pt x="284480" y="223520"/>
                </a:cubicBezTo>
                <a:cubicBezTo>
                  <a:pt x="335280" y="270933"/>
                  <a:pt x="353907" y="387773"/>
                  <a:pt x="406400" y="436880"/>
                </a:cubicBezTo>
                <a:cubicBezTo>
                  <a:pt x="458893" y="485987"/>
                  <a:pt x="502920" y="428413"/>
                  <a:pt x="599440" y="518160"/>
                </a:cubicBezTo>
                <a:cubicBezTo>
                  <a:pt x="695960" y="607907"/>
                  <a:pt x="892387" y="870373"/>
                  <a:pt x="985520" y="975360"/>
                </a:cubicBezTo>
                <a:cubicBezTo>
                  <a:pt x="1078653" y="1080347"/>
                  <a:pt x="1107440" y="1114213"/>
                  <a:pt x="1158240" y="1148080"/>
                </a:cubicBezTo>
                <a:cubicBezTo>
                  <a:pt x="1209040" y="1181947"/>
                  <a:pt x="1242907" y="1129453"/>
                  <a:pt x="1290320" y="1178560"/>
                </a:cubicBezTo>
                <a:cubicBezTo>
                  <a:pt x="1337733" y="1227667"/>
                  <a:pt x="1390226" y="1335193"/>
                  <a:pt x="1442720" y="1442720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" name="Picture 3" descr="C:\Javier\Trabajo\Post-Tesis\AIAA Hawaii\Pedro_Javi\Figures\Boundary effect\V_TS_Neumann_x8_y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49" y="3616718"/>
            <a:ext cx="242931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Javier\Trabajo\Post-Tesis\AIAA Hawaii\Pedro_Javi\Figures\Boundary effect\U_TS_Neumann_x8_y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613" y="1694107"/>
            <a:ext cx="2430853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096543" y="3165038"/>
            <a:ext cx="213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Open cavity problem</a:t>
            </a:r>
            <a:endParaRPr lang="es-E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FD147F-0848-41A4-86DD-4912608D75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79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83"/>
    </mc:Choice>
    <mc:Fallback>
      <p:transition spd="slow" advTm="7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35605</TotalTime>
  <Words>927</Words>
  <Application>Microsoft Office PowerPoint</Application>
  <PresentationFormat>Panorámica</PresentationFormat>
  <Paragraphs>145</Paragraphs>
  <Slides>12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uss</dc:creator>
  <cp:lastModifiedBy>Javier de Vicente</cp:lastModifiedBy>
  <cp:revision>310</cp:revision>
  <cp:lastPrinted>2021-09-19T17:47:03Z</cp:lastPrinted>
  <dcterms:created xsi:type="dcterms:W3CDTF">2018-11-26T16:12:09Z</dcterms:created>
  <dcterms:modified xsi:type="dcterms:W3CDTF">2021-12-11T16:14:42Z</dcterms:modified>
</cp:coreProperties>
</file>