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421" r:id="rId2"/>
    <p:sldId id="434" r:id="rId3"/>
    <p:sldId id="422" r:id="rId4"/>
    <p:sldId id="423" r:id="rId5"/>
    <p:sldId id="424" r:id="rId6"/>
    <p:sldId id="425" r:id="rId7"/>
    <p:sldId id="408" r:id="rId8"/>
    <p:sldId id="426" r:id="rId9"/>
    <p:sldId id="427" r:id="rId10"/>
    <p:sldId id="412" r:id="rId11"/>
    <p:sldId id="413" r:id="rId12"/>
    <p:sldId id="428" r:id="rId13"/>
    <p:sldId id="429" r:id="rId14"/>
    <p:sldId id="414" r:id="rId15"/>
    <p:sldId id="416" r:id="rId16"/>
    <p:sldId id="430" r:id="rId17"/>
    <p:sldId id="431" r:id="rId18"/>
    <p:sldId id="419" r:id="rId19"/>
    <p:sldId id="420" r:id="rId20"/>
    <p:sldId id="432" r:id="rId21"/>
    <p:sldId id="433" r:id="rId22"/>
  </p:sldIdLst>
  <p:sldSz cx="12192000" cy="6858000"/>
  <p:notesSz cx="6792913" cy="99250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vier de Vicente" initials="JdV" lastIdx="1" clrIdx="0">
    <p:extLst>
      <p:ext uri="{19B8F6BF-5375-455C-9EA6-DF929625EA0E}">
        <p15:presenceInfo xmlns:p15="http://schemas.microsoft.com/office/powerpoint/2012/main" userId="18377ef94eba0b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" y="134"/>
      </p:cViewPr>
      <p:guideLst>
        <p:guide orient="horz" pos="2183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8:17:10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631">
    <iact:property name="dataType"/>
    <iact:actionData xml:id="d0">
      <inkml:trace xmlns:inkml="http://www.w3.org/2003/InkML" xml:id="stk0" contextRef="#ctx0" brushRef="#br0">17347 16689 0,'23'0'103,"1"0"-97,0 0 2,-1 0 3,1 0-6,-1 0 3,1 0-1,0 0 7,-1 0-9,24 0 3,1 0 8,-25 0-11,24 0 6,1 0-5,-1 0 4,-24 0-5,1 0 3,0 0 8,23 0 1,0 0-1,-23 0-7,46 0-1,-22 0 0,-1 0 8,-24 0-10,25 0 10,-25 0-7,48 0 0,0 0-2,-24 0 0,0 0 1,48 24 2,-72-24-4,48 0 4,23 0-2,-70 0 0,47 0-2,0 0 2,-48 0 0,48 0 0,0 0 0,-24 0 2,24 0-2,-24 0 0,-23 23 0,-1-23-1,24 0 2,-23 24-2,0-24 2,23 0 0,-24 0-4,48 24 7,-47-24-6,-1 0 4,25 23-4,-25-23 4,24 0-6,1 0 4,-25 0 0,1 0 0,23 0 0,-23 0 8,-1 24-8,1-24 1,23 0-1,-23 23 0,46-23 0,-22 0 1,-1 0-2,24 24 6,-1 0-10,-22-24 10,-25 0-5,24 23 2,-23-23-7,23 0 10,-23 0-11,23 24 10,24-24-9,-24 0 4,0 0 1,24 0 0,-24 23 4,-23-23-2,23 0-3,-23 0 2,23 24-5,-24-24 3,1 0 2,23 24 3,0-24-7,-23 0 1,23 0 3,-23 0 1,-1 0-1,25 0-5,-25 0 15,1 23 10,-1-23 387,1 0-409,0 0-2,-1 0 1,1 0 0,-1 0 5,1 0-7,0 0 5,-1 0 1,1 0 20,-1 0-22,1 0 3,0 0 14,-1 0-22,1 24 10,23-24 0,0 0-6,0 24 5,1-24-7,-25 0 7,1 0 6,-1 23-15,1-23 11,0 0-1,-1 0-7,1 0 2,23 0-3,-23 0 3,-1 0 3,1 0 186</inkml:trace>
    </iact:actionData>
  </iact:action>
  <iact:action type="add" startTime="50133">
    <iact:property name="dataType"/>
    <iact:actionData xml:id="d1">
      <inkml:trace xmlns:inkml="http://www.w3.org/2003/InkML" xml:id="stk1" contextRef="#ctx0" brushRef="#br0">17465 16052 0,'23'0'161,"25"0"-155,-25 0 5,24 0-7,-23 0 6,0 0 13,-1 0-12,1 0 10,-1 0-6,1 0 10,0 0 0,-1 0 14,1 0 4,-1 0-36</inkml:trace>
    </iact:actionData>
  </iact:action>
  <iact:action type="add" startTime="55221">
    <iact:property name="dataType"/>
    <iact:actionData xml:id="d2">
      <inkml:trace xmlns:inkml="http://www.w3.org/2003/InkML" xml:id="stk2" contextRef="#ctx0" brushRef="#br0">21359 15344 0,'-47'0'73,"23"0"-58,0 0-8,1 0 3,-1 0 15,1 0-21,-1 0 21,0 0-9,1 0 28</inkml:trace>
    </iact:actionData>
  </iact:action>
  <iact:action type="add" startTime="55788">
    <iact:property name="dataType"/>
    <iact:actionData xml:id="d3">
      <inkml:trace xmlns:inkml="http://www.w3.org/2003/InkML" xml:id="stk3" contextRef="#ctx0" brushRef="#br0">21076 15249 0,'0'-23'184,"-24"23"-150,0 0 125,48 47-150,-24-24-2,47 25 3,-23-48-6,-1 23 5,-23 1-1</inkml:trace>
    </iact:actionData>
  </iact:action>
  <iact:action type="add" startTime="57539">
    <iact:property name="dataType"/>
    <iact:actionData xml:id="d4">
      <inkml:trace xmlns:inkml="http://www.w3.org/2003/InkML" xml:id="stk4" contextRef="#ctx0" brushRef="#br0">19565 16713 0,'24'0'162,"-1"0"-147,25 0-7,-25 0 1,1 0-2,23 0 2,-23 0 5,-1 0-4,1 0 23,-1 0-19,1 0-6,0 0 16,-1 0-4,1 0 16,-1 0-26,1 0 12,0 0 162,-1 0-168,1 0 9,-1 0-8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8:17:10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68">
    <iact:property name="dataType"/>
    <iact:actionData xml:id="d0">
      <inkml:trace xmlns:inkml="http://www.w3.org/2003/InkML" xml:id="stk0" contextRef="#ctx0" brushRef="#br0">13736 6987 0,'23'0'175,"1"0"-169,0 0 2,-1 0 0,1 0 2,-1 0-1,1 0 7,0-23-11,23 23 14,0 0-14,-23 0 11,-1 0-5,1 0-6,23 0 3,-23 0 11,-1 0-14,1 0 5,-1 0 5,1 0-5,23 0 7,-23 0-9,23 0-3,-23 0 4,-1 0-2,24 0 5,1 0-9,-25 0 9,24 0-8,1 0 8,22 0-8,-22 0 9,-1 0-8,24 0 6,-24 0-8,0 0 5,24 0 3,0 0-6,-48 0 5,24 0-1,-23-24-1,23 24 1,24 0-1,-24 0 0,0 0-4,1 0 8,-25 0-4,24 0-1,24 0 2,-47 0-2,47 0 2,23 0-5,-70 0 8,46 0-8,-22 0 9,22 0-10,25 0 5,-72 0 3,48 0-6,0 0 6,-47 0-6,46 0 3,-22 0 0,-25 0 2,48 0-4,-24 0 5,24-24 3,-47 24-5,23 0-2,-23 0 1,46 0 1,-22 0-1,-1 0 2,24 0-2,-24 0 2,0 0-6,0 0 8,0 0-9,1 0 4,-1 0 5,-24 0-8,48 0 5,-24 0-2,1 0 5,22 0-8,25 0 8,-48 0-8,71 0 8,-47 0-8,0 0 8,-24 0-4,24 0-2,-24 0 5,24 0-4,-1 0-3,25 0 6,-24 0-4,-1 0 3,1 0 2,0 0-1,-24 0-7,24 0 10,-24 0-10,-23 0 9,70 0-5,-23 0-3,0 0 8,23 0-8,24 0 8,-23 0-8,-1 0 5,-47 0-2,48 0 3,-25 0-4,1 0 3,0 0-2,23 0 3,-46 0 1,-1 0-3,47 0-4,24 0 5,0 0-2,71 0 5,-24 0-8,0 0 8,-70 0-8,-24 0 8,23 0-9,0 0 10,-46 0-9,46 0 3,-23 0 5,0 0-8,-1 24 9,1-24-10,24 0 6,-1 0-1,-47 24 2,-23-24-3,-1 0 4,1 0 19,0 0-16,-1 0 1,1 23-11,23-23 2,-47 24 4,47-24-2,0 0 0,-23 0 10,23 0-15,0 0 17,1 0 1,-25 0-9,1 0 2,-1 0-10,1 0 6,47 0-3,23 0 2,-47 23-2,1-23 2,-1 0 2,-24 0-2,1 0-6,0 0 9,-1 0-4,1 0-3,-1 0 6,1 0 1,0 0 0</inkml:trace>
    </iact:actionData>
  </iact:action>
  <iact:action type="add" startTime="45167">
    <iact:property name="dataType"/>
    <iact:actionData xml:id="d1">
      <inkml:trace xmlns:inkml="http://www.w3.org/2003/InkML" xml:id="stk1" contextRef="#ctx0" brushRef="#br0">15813 16312 0,'23'0'105,"1"0"-82,-1 0-17,1 0 3,0 0 11,23 0-4,-24 0-5,1 0 0,0 0-6,23 0 16,0 0-10,0 0 0,-23 0 6,-1 0-4,1 0 3,0 0 3,-1 0 21,1 0-28,-1 0 6,1 0 87,0 0-91,-1 0 19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8:17:10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088">
    <iact:property name="dataType"/>
    <iact:actionData xml:id="d0">
      <inkml:trace xmlns:inkml="http://www.w3.org/2003/InkML" xml:id="stk0" contextRef="#ctx0" brushRef="#br0">16261 5170 0,'24'0'560,"-1"0"-400,1 0-149,-1 23 10,1-23-12,23 24 5,-23-24 2,23 23 4,24 1-12,47-24 22,-94 0-24,-1 0 3,1 0 15,-1 0-16,1 0 2,0 24-1,-1-24-5,1 0 7,-1 0-3,25 0 1,-1 23 3,-24-23-1,25 0-6,-1 0 6,-24 0-6,1 0 6,0 0-3,-1 0 9,1 0-12,-1 0 2,1 0 5,23 0-5,-23 0 3,23 0-6,-23 0 8,23 0-5,24 0-2,-48 0 5,24 0-5,1 0 4,-1 0 2,24 0-4,-24 0 2,0 0-5,24 0 4,-48 0 0,25 0 3,-25 0-6,48 0 6,-47 0-3,23 0 1,47 0-4,-23 0 6,0 0-6,-24 0 2,0 0 5,24 0-4,0 0-2,0 0 0,-24 0 6,24 0-5,-1 0 2,-22 0-5,-1 0 8,24 0-5,-24 0-2,0 0 4,-23 0 2,46 0-7,-22 0 8,-1 0-8,24 0 4,-1 0 0,-46 0 0,23 0 0,24 24 0,-47-24 4,-1 23-8,48-23 5,-24 0 2,0 24-5,1-24 12,-25 0-11,1 0 2,-1 0-5,1 0 8</inkml:trace>
    </iact:actionData>
  </iact:action>
  <iact:action type="add" startTime="18528">
    <iact:property name="dataType"/>
    <iact:actionData xml:id="d1">
      <inkml:trace xmlns:inkml="http://www.w3.org/2003/InkML" xml:id="stk1" contextRef="#ctx0" brushRef="#br0">18362 5288 0,'23'0'126,"24"0"-117,-23 0 2,23 0-6,-23 0 11,23 0-7,-23 0 10,23 0-12,-24 0 6,1 0 0,0 0 43,-1 0 6</inkml:trace>
    </iact:actionData>
  </iact:action>
  <iact:action type="add" startTime="23738">
    <iact:property name="dataType"/>
    <iact:actionData xml:id="d2">
      <inkml:trace xmlns:inkml="http://www.w3.org/2003/InkML" xml:id="stk2" contextRef="#ctx0" brushRef="#br0">17630 4532 0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8:17:10.7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435">
    <iact:property name="dataType"/>
    <iact:actionData xml:id="d0">
      <inkml:trace xmlns:inkml="http://www.w3.org/2003/InkML" xml:id="stk0" contextRef="#ctx0" brushRef="#br0">22728 16146 0,'23'0'169,"24"0"-153,1 0-11,-1 0 11,-24 0-6,25 0-4,22 0 4,-22 0-2,-1 0 1,-24 0-4,48 0 6,-47 0-6,-1 0 3,25 0 16,-25 0-13,1 0 6,-1 0-13,1 0 60,0 0-40,-1-23 32</inkml:trace>
    </iact:actionData>
  </iact:action>
  <iact:action type="add" startTime="46405">
    <iact:property name="dataType"/>
    <iact:actionData xml:id="d1">
      <inkml:trace xmlns:inkml="http://www.w3.org/2003/InkML" xml:id="stk1" contextRef="#ctx0" brushRef="#br0">23459 15887 0,'24'0'129,"-1"23"-125,-23 1 7,24-1-7,0-23 9,-1 24-9,-23 0 14,24-24-8,-1 23 5,-23 1 24,24-1 6,-24 1 12,24 0-50,-1-24 1,-23 47 4,24-24 0,-1-23 16,-23 24 80,0 0-100,-47 23 4,0 0-8,0-23 7,0-1-4,-24 1 2,47 0-1,-23-24 1,23 23-3,1-23 3,23 24 4</inkml:trace>
    </iact:actionData>
  </iact:action>
  <iact:action type="add" startTime="51651">
    <iact:property name="dataType"/>
    <iact:actionData xml:id="d2">
      <inkml:trace xmlns:inkml="http://www.w3.org/2003/InkML" xml:id="stk2" contextRef="#ctx0" brushRef="#br0">12367 17775 0,'24'0'258,"-1"0"-254,1 0 4,-1 0 3,1 0-6,23 0 15,0 0-8,-23 0 12,23 0-13,0 0-1,24 0-4,-47 0-1,23 0 3,-23 0 0,-1 0 24,1 0-5,-1 0-6,1 0-6,0 0-5,23-24 6,-24 24 7,1 0 28,0 0-30,-1 0 21,1 0-27,-1 0 2,25-23 45,-25 23 198,24-24-205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9:02:00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981">
    <iact:property name="dataType"/>
    <iact:actionData xml:id="d0">
      <inkml:trace xmlns:inkml="http://www.w3.org/2003/InkML" xml:id="stk0" contextRef="#ctx0" brushRef="#br0">26197 4107 0,'0'-23'27,"23"23"-10,1 0-4,0-24-7,-1 0 7,1 24-2,-1 0-1,1-23 7,0 23-8,-1-24-5,1 24 12,-1 0-5,1 0-6,0 0 47,-1 0-48,24-23 23,-23 23-22,23 0 13,-23 0-12,-1 0 1,1 0 3,0 0-1,-1 0 1,24 0-6,-23 0 20,0 0-5,-1 0 4,24 0-17,1 0 10,-1 0-5,-23 0 5,-1 0-9,1 0 41,-1 0-42,25 0 28,-25 0 36</inkml:trace>
    </iact:actionData>
  </iact:action>
  <iact:action type="add" startTime="40654">
    <iact:property name="dataType"/>
    <iact:actionData xml:id="d1">
      <inkml:trace xmlns:inkml="http://www.w3.org/2003/InkML" xml:id="stk1" contextRef="#ctx0" brushRef="#br0">25276 11567 0,'-23'0'8,"-1"0"34,1 0-37,-1 0 6,0 0 28,1 0-23,-24 0-3,-24 0-2,24 0-6,-24 0 7,0 0-6,24 0 3,0 0-3,-1 0 1,1 0 2,0 0-2,23 0 5,-23 0-8,24 0 9,-1 0 1,-70 47 18,70-47-15,-23 24-9,47-1-4,-47 1 5,-24-24-1,47 23 0,-23 1 0,0 0 1,23-24 2,1 23-7,-1-23 8,0 24-7,1-24 13,-1 23-2,1 1-8,-1-24-3,0 24 7,1-1-4,-1 1 4,1-24-4,-1 23 0,24 1-1,0 0 0,-24-1 5,24 1-4,-23-24 0,23 23 5,0 1-5,0 0 0,0-1 16,0 1-14,0-1 5,0 1-8,0 0 9,0-1-4,0 1 4,0 0-8,0-1 12,0 1-12,0-1 0,0 1 0,0 0 0,0-1 4,0 1-8,23-1 4,-23 1 16,24 23-4,-24-23-8,0-1 4,0 1-2,24-24-11,-1 24 6,-23-1 4,24 1-2,-1-1 3,1 1 2,0 23 18,-24-23-23,23-24-6,24 47 2,-23 0 1,23 24-1,-23-71 7,23 47-11,-47 1 11,24-48-11,-1 23 5,1 1 2,-1-1 15,1 1-22,23 0 6,-23-24-1,23 23 1,0 24-2,48 1 0,-48-1 1,0 0 0,-23-47 3,46 24-7,-22-1 5,-1 1 6,0-1-11,-23-23 2,23 24 2,-24-24 2,25 24-2,22-1-3,-46-23 4,47 24 0,-24-24 3,0 23-8,24 1 7,0-24-6,23 0 4,-47 24 6,24-24-12,0 0 3,-24 0 1,24 0 1,0 0 3,-24 0-8,24 0 5,-24 0 2,0 0-4,0 0 5,24 0-6,-47 0 7,47 0-8,-48 0 4,24 0 5,-23 0-8,0 0 2,23 0 1,-24 0-1,48 0 3,-24 0-1,-23 0-1,23 0-3,24 0 6,-24 0-5,24 0 5,0 0-5,-24 0 3,0 0-2,24 0 0,0 0 0,-24 0 1,24 0 2,-24 0 0,48 0-5,-48 0 2,0 0 3,0 0-2,-23 0 0,23 0-2,0 0 5,0 0-6,-23 0 4,23 0-2,0 0 5,24 0-4,-47 0 1,23 0-5,0 0 4,-23 0-1,23 0 6,-23 0-9,46 0 3,-22 0 1,-25 0 3,24-24-5,-23 24 2,0 0 0,23 0-1,-24 0 3,1-24-2,23 24 9,-23 0-11,-1-23 4,25 23-4,-1 0 1,-24 0 4,1-24-6,23 24 11,-23 0-7,-1-23-2,25-1 2,-1 24 1,0 0-1,0-24-4,-23 24 1,-1 0 15,1 0-9,23-23 4,0-1 4,-23 24-8,23 0-4,-23 0 8,23-23-4,-23 23 16,23-24-16,-47 0 4,23 24-12,1-23 5,-24-1 2,47 24-3,-23-23-4,-24-1 9,47 0-2,-23 24 1,-1-47 13,1 24-21,-1-1 11,-23 0-2,0 1-2,0-1 10,24-23-16,-24 23 9,0-47-3,0 48-6,0-24 7,0-1-3,0 25-2,0-1 2,0 1-1,0-1 2,0 0-3,0 1 1,0-24 18,0 23 6,0 0-21,-24 1-6,24-1 14,-23 1-14,23-1 12,-24 0-10,24 1 5,-47-1-8,47 1 5,0-1 1,-24 0 3,1 1 0,-1-1-6,24 1-2,-47-25 8,23 48-9,24-23 4,-23-1-2,-1 24 3,-23 0 14,23-24-14,24 1-7,-47-1 6,0 24 0,0-23 0,23 23 0,-23-24-2,47 0 5,-71 1-4,24 23 6,0-24-2,0 1-3,-1-1 0,1 0 0,-24 1 1,48-1 11,-24 24-4,-1 0 0,1-23-8,24-1 1,-25 0 6,1 1-7,24 23 2,-25-24-7,1 24 4,0 0 0,23 0 0,-23-23 1,0-1-1,23 24 5,1 0-8,-24-24 8,23 24-8,0 0 3,-46 0 1,22-23 4,1 23-7,0 0 5,23 0-5,-23 0 6,24 0-4,-1 0 0,0 0 19,1 0-18,-1 0-2,-47 0 1,-23-24 6,47 1-10,-24 23 6,0 0-2,48 0 2,-1 0-1,-23 0 4,0 0-1,-24 0 10,47 0-18,-23 0 6,-24 0 2,47 0-2,-23 0-6,-24 0 10,1 0 3,46 0-12,-23 0 8,23 0-9,1 0 5,-1 0 4,0 0-3,1 0-5,-24 0 7,23 0 9,0 0-12,1 23 5,-1-23-7,-47 0 5,48 24-4,-24-24 1,-24 0 24,24 0-26,-1 0 1,25 0 1,-1 0 6,1 0 33,23 23-38,-24-23-1,0 0 9,1 0 5,-1 0-12,1 0 13,-1 24-15</inkml:trace>
    </iact:actionData>
  </iact:action>
  <iact:action type="add" startTime="60758">
    <iact:property name="dataType"/>
    <iact:actionData xml:id="d2">
      <inkml:trace xmlns:inkml="http://www.w3.org/2003/InkML" xml:id="stk2" contextRef="#ctx0" brushRef="#br0">9582 7695 0,'-23'24'152,"23"0"-119,0-1-4,0 1-22,0-1 5,0 25 12,0-25-12,0 1 8,0-1-13,0 1 10,0 0 4,0-1-13,0 1 8,0-1-5,0 1-2,0 0 11,0-1-11,0 1 22,0-1 67,0 1-85,0 0 4</inkml:trace>
    </iact:actionData>
  </iact:action>
  <iact:action type="add" startTime="62134">
    <iact:property name="dataType"/>
    <iact:actionData xml:id="d3">
      <inkml:trace xmlns:inkml="http://www.w3.org/2003/InkML" xml:id="stk3" contextRef="#ctx0" brushRef="#br0">9417 8120 0,'0'-23'46,"47"23"-12,-23 23 8,-1 1-30,1-1-4,0-23 5,-24 24-10,23 0 11,1-24 4,-24 23 42,23 1-40,1 0-12,-24-72 456,24 25-384,-1-1-72,1 0 0,-24 1 56,23-1-21</inkml:trace>
    </iact:actionData>
  </iact:action>
  <iact:action type="add" startTime="88231">
    <iact:property name="dataType"/>
    <iact:actionData xml:id="d4">
      <inkml:trace xmlns:inkml="http://www.w3.org/2003/InkML" xml:id="stk4" contextRef="#ctx0" brushRef="#br0">9629 16005 0,'24'0'73,"0"0"-42,-1 0-26,1 0 11,-1 0 3,1 0-10,47 0-6,-24 0 7,0 0 5,-23 0-4,-1 0 77,1 0-56,0 0 8,-1 0 54,1 0-31,-1 0-4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9:02:00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210">
    <iact:property name="dataType"/>
    <iact:actionData xml:id="d0">
      <inkml:trace xmlns:inkml="http://www.w3.org/2003/InkML" xml:id="stk0" contextRef="#ctx0" brushRef="#br0">11163 14069 0,'0'-24'217,"24"24"-212,0 0 3,-1 0 8,1 0-7,-1 0 1,1 0 43,0 0-45,-1 0 11,1 0-11,-1 0 29,1 0 29,0 0-60,-1 0 18,1 0 3,-1 0-18,25 0 3,-1 0-1,0 0-6,24 0 3,-48 0 3,48 0-6,-24 0 7,1 0-7,22 0 2,1 0 4,-47 0-6,23 0 7,-23 0-6,-1 0 4,1 0 6,-1 0 1,1 0 4,0 0 4,-1 0 28,1 0-5,-1 0-24,1 0 400,0 0-413,-1 0 6,1 0-13,-1 0 4,1 0 16,0 0 3,-1 0 11,1 0-3,-1 0-30,1 0 10,0 0 89,-1 0-22,1 0-48,-1 0 31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9:24:29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277">
    <iact:property name="dataType"/>
    <iact:actionData xml:id="d0">
      <inkml:trace xmlns:inkml="http://www.w3.org/2003/InkML" xml:id="stk0" contextRef="#ctx0" brushRef="#br0">5641 6822 0,'0'24'105,"23"-24"-99,1 0 2,47 0 4,0 0-9,-1 0 6,1 0 2,24 23-2,-25 1-5,1-24 4,0 0-1,-24 23 3,24-23-4,-47 24 4,46-24 0,1 0-1,-23 24-2,22-24 2,1 23-5,-24-23 5,1 0 1,-1 0-6,-24 0 5,25 0 0,-25 0 2,1 0 9,-1 0 1</inkml:trace>
    </iact:actionData>
  </iact:action>
  <iact:action type="add" startTime="11006">
    <iact:property name="dataType"/>
    <iact:actionData xml:id="d1">
      <inkml:trace xmlns:inkml="http://www.w3.org/2003/InkML" xml:id="stk1" contextRef="#ctx0" brushRef="#br0">10833 7200 0,'47'0'56,"0"0"-47,48 0-4,-1 0 5,24 0-4,0 0 3,47 0 0,-47 0-3,48 0 4,-48 0-2,0 0-2,23 0 2,24 23 0,-47-23 7,0 0-12,-23 0 7,-48 0-2,0 0-3,-23 0 2,-1 0 1,1 0 4,0 0 17</inkml:trace>
    </iact:actionData>
  </iact:action>
  <iact:action type="add" startTime="34286">
    <iact:property name="dataType"/>
    <iact:actionData xml:id="d2">
      <inkml:trace xmlns:inkml="http://www.w3.org/2003/InkML" xml:id="stk2" contextRef="#ctx0" brushRef="#br0">5074 16784 0,'48'0'176,"22"0"-163,-46 0-4,0 0 3,23 23-8,-24-23 7,48 0-6,-47 0 6,70 0-6,1 0 2,23 0 5,0 0-4,47 0-2,-47 0 5,-24 0-6,-70 0 2,47 0 1,-24 0 0,0 0 3,0 0-6,-23 0 8,23 0-7,0 0 4,1 24-7,-1-24 5,0 0 3,-23 0-7,23 0 4,-24 0 5,25 0-9,-1 0 3,-24 0 5,25 0-8,-25 0 5,24 0-2,1 0 2,-25 0-2,48 0 3,-47 0 1,-1 0 1,1 0-3,-1 0 1,25 0-1,46 0-6,-23 0 7,47 0 0,-24 0-1,1 0-2,-25 0 2,25 0-5,-24 0 8,-1 0-5,-22 0-3,22 0 7,1 0-4,-47 0 2,23 0-3,-23 0 3,23 0-2,24 0 3,-24 0-3,47 0 2,1 0-3,-1 0 6,24 23-8,-47-23 9,47 0-10,23 0 6,-70 0 0,47 0-3,0 0 2,-47 0 5,0 0-8,-24 0 3,24 0 0,0 0-2,-24 0 2,24 24 0,-1-24 0,25 0 7,-48 0-12,47 0 3,-23 0 4,0 0-2,0 0-1,23 0 2,-47 0-1,48 0-2,-48 0 2,0 0 2,24 0-2,23 0-2,-23 0 5,47 0-5,0 0 6,-71 0-8,48 0 4,-1 0-2,-70 0 9,23 0-10,0 0 4,-23 0-4,23 0 1,24 0 5,-24 0 0,47 0-7,1 0 2,23 0 5,-24-24-4,-47 24 1,1 0 1,-1 0-1,-24 0-2,25 0 2,-25 0 2,24 0-2,1 0-2,-25 0 5,48 0-5,-24 0 4,0 0-4,24 0 2,-24 0 0,1 0-1,22 0 3,-46 0 1,23 0-8,-23 0 8,23 0-5,-23 0 13,-1 0-16,24 0 13,-23 0-7,23 0 3,0 0-3,1 0-6,22 0 10,25 0-9,-48 0 8,24 0-8,-24 0 6,-23 0-3,23 0 6,-24 0 2,1 0-12,0 0 14,-1 0-3,1 0-3</inkml:trace>
    </iact:actionData>
  </iact:action>
  <iact:action type="add" startTime="37878">
    <iact:property name="dataType"/>
    <iact:actionData xml:id="d3">
      <inkml:trace xmlns:inkml="http://www.w3.org/2003/InkML" xml:id="stk3" contextRef="#ctx0" brushRef="#br0">18550 16807 0,'48'0'82,"-25"0"-78,1 0 4,23 0 2,-23 0 1,-1 0-5,24 0 0,1 0 6,-1 0-8,47 0 7,-47 0-6,24 0 3,-24 0 1,1 0 1,46 0-5,0 0 2,-23 0 1,47 0 3,-23 0-3,23 0 1,0 0-5,-24 0 3,24 0 4,-47 0-4,-24 0 1,24 0 3,0 0-7,-24 24 4,24-1 2,-24-23-5,24 0 4,-24 0-1,47 0 1,-47 0-2,1 0 3,22 0-3,-46 0 1,47 0 1,-24 0 0,0 0-2,24 0 4,0 0-8,0 0 9,-1 0-7,48 0 5,-47 0-4,24 0 2,-48 0 0,47 0 2,-23 0-5,-24 0 4,48 0-1,-25 0 1,-22 0-1,22 0-3,25 0 5,-1 0-3,-47 0 3,71 0-4,0 0 6,-23 0-7,23 0 5,0 0-5,-24 0 4,-23 0-2,0 0 3,0 0-1,23 0-4,-47 0 5,48 0 2,23 0-8,0 0 4,47 0-2,0 0 4,-47 0-2,0 0-2,-24 0 6,-46 0-8,-25 0 7,24 0-4,1 0 7,22 0-5,-22 24 2,70-24 1,23 24-7,-23-24 7,-23 0-8,-25 0 4,-22 0-3,22 0 6,-22 0-6,22 0 3,25 23 1,-1 1 1,-47-24-2,71 0 0,-23 0-1,23 0 0,-47 0 3,-1 0-2,25 0 2,-1 0-6,1 0 4,-25 0 4,25 0-6,-24 0 1,23 0 2,-23 0-2,0 0 1,70 0-1,-23 0 2,95 0-1,-95 0 0,47 0-1,-71 0 4,24 0-7,-70 0 7,22 0-5,1 0 1,-24 0 1,24 0-1,24 0 1,-48 0-1,47 0 2,1 0-2,-48 0 3,47 0-4,1 0 3,23 0-2,-24 0 2,-23 0-2,23 0 3,1 0-1,23 0-3,-24 0 4,-23 0-4,0 0 1,-1 0 2,-46 0 0,23 0-1,-23 0 1,-1 0-2,1 0 1,0 0 7,-1 0 4,1 0-15,-1 0 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12-12T09:24:29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55">
    <iact:property name="dataType"/>
    <iact:actionData xml:id="d0">
      <inkml:trace xmlns:inkml="http://www.w3.org/2003/InkML" xml:id="stk0" contextRef="#ctx0" brushRef="#br0">14420 3045 0,'24'0'202,"-1"0"-125,1 0-58,0 0 78,-1 0-85,1 0 60,-1 0-24,1 0-40,0 0 35,-1 0-27,1 0 12,-1 0-20,1 0 4,0 0-8,-1 0 29,1 0 10,-1 0 49,1 0-80,0 0 20,-1 0-11,1 0 11,-1 0-4,1 0-24,0 0 21,-1 0-18,1 0 5,-1 0-8,25 0 8,-25 0-5,1 0-3,23 0 8,0 0-8,-23 0 9,-1 0-2,1 0-3,0 0 2,-1 0 0,24 0-5,1 0 11,-1 0-8,-24 0 7,1 0-2,23 0-6,0 0 2,-23 0 16,0 0 0,-1 0 12,1 0-33,-1 0 17,1 0-6,0 0-10,-1 0 22,48 0-22,-47 0 6,23 0-5,-24 0 1,25 0 2,-1 0 10,0 0-15,0 24 9,0-24-6,24 23 2,-47-23 6,-1 0-8,1 0 2,23 0-5,0 0 12,-23 24-4,0-24-8,-1 0 15,1 0-6,-1 0 3,25 0-5,-1 0-5,0 23 0,0-23 4,-23 0-3,23 0 6,-23 0 2,-1 0-8,1 0 10,0 0-8,-1 24-2,1-24 2,23 0-6,0 0 13,24 0-9,-47 0 9,-1 0-4,1 0-8,-1 0 9,1 0-9,0 0 12,-1 0-4,1 0-8,23 0 8,-23 0-5,-1 0 2,24 0-5,-23 0 4,23 0 0,-23 0 0,-1 0 1,1 0 3,0 0-9,-1 0 5,48 0 0,-24 0 0,0 0 2,1 0-4,-1 0 2,-24 0 0,1 0 1,23 0-1,24 0 4,-24 0-5,24 0 1,23 0 0,1 0-1,-48 0 0,24 0 1,0 0-1,-24 0 2,24 0-2,-1 0 3,-22 0-2,-1 0 0,24 0-2,-48 0 7,24 0-10,1 0 4,-1 0 1,0 0 2,-23 0 9,23 0-16,0 0 12,0 0-6,0 0 3,24 24-9,24-24 7,-72 0-3,48 0 3,-47 0-4,23 0 3,24 0-3,-48 0 7,24 0-5,24 0-3,-47 0 6,23 0-7,0 0 4,0 0 5,1 0-6,-1 0-3,0 0 8,-23 0-8,46 0 4,-22 0 4,-25 0-8,1 0 7,23 0-6,0 0 11,-23 0 6,23 0-12,0 0-1,24 0-6,23 0 4,24 0-1,0 0 9,-23 0-13,-1 0 8,-47 0-4,1 0 2,-1 0-1,-24 0 0,25 0 1,-25 0 10,24 0-11,-23 0 1,23 0-1,-23 0 1,-1 0 3,25 0-6,-25 0 3,24 0 0,-23 0 0,0 0 1,-1 0-3,1 0 8,-1 0-10,1 0 5,0 0-3,-1 0 10,1 0 48</inkml:trace>
    </iact:actionData>
  </iact:action>
  <iact:action type="add" startTime="9681">
    <iact:property name="dataType"/>
    <iact:actionData xml:id="d1">
      <inkml:trace xmlns:inkml="http://www.w3.org/2003/InkML" xml:id="stk1" contextRef="#ctx0" brushRef="#br0">17276 2927 0,'24'0'127,"-1"0"-121,1 0 9,-1 0-1,1 0 1,0 0-11,-1 0 20</inkml:trace>
    </iact:actionData>
  </iact:action>
  <iact:action type="add" startTime="12528">
    <iact:property name="dataType"/>
    <iact:actionData xml:id="d2">
      <inkml:trace xmlns:inkml="http://www.w3.org/2003/InkML" xml:id="stk2" contextRef="#ctx0" brushRef="#br0">21005 2974 0,'0'-23'96,"23"23"-74,1 0-6,0 0 2,23 0-9,-24 0 8,1 0-14,0 0 80,-1 0-69,1 0 413,-1 0-411,1 0-7,0 0-5,-1 0 4,1 0 2</inkml:trace>
    </iact:actionData>
  </iact:action>
  <iact:action type="add" startTime="19064">
    <iact:property name="dataType"/>
    <iact:actionData xml:id="d3">
      <inkml:trace xmlns:inkml="http://www.w3.org/2003/InkML" xml:id="stk3" contextRef="#ctx0" brushRef="#br0">8237 5406 0,'47'0'198,"0"0"-191,48 0 4,-48 0-1,0 0-3,24 23 2,-24-23-2,-23 0-2,47 0 5,-1 0-5,-46 0 3,47 0 4,-48 0-8,25 0 7,-1 0-5,-24 0 1,48 0 2,-24 0 1,1 0-4,-1 0 4,24 24-1,-48-24-1,24 23 1,-23-23-6,47 0 10,-24 0-10,0 0 10,0 0-10,1 0 7,-25 0 9,1 0-13,-1 0 0,1 0 4,23 0 0,0 0-6,1 0 8,-1 0-4,0 0 0,0 0-1,-23 0-2,23 0 7,-23 0-9,-1 0 7,24 0-2,1 0 4,22 0-9,1 0 7,-47 0 1,47 0-3,-1 0-5,-46 0 10,23 0-10,0 0 10,1 0-10,-1 0 7,0 0-4,24 0 7,-24 0-9,24 0 3,-24 0 2,-23 0-3,23 0 11,-24 0-2,1 0 10,23 0-17,0 0 9,1 0 1,-25 0-12,1 0 13,-1 0-15,1 0 20,0 0 12,-1 0-32,24 0 3,1 0 2,-25 0 20,1 0-25,-1 0 2</inkml:trace>
    </iact:actionData>
  </iact:action>
  <iact:action type="add" startTime="57559">
    <iact:property name="dataType"/>
    <iact:actionData xml:id="d4">
      <inkml:trace xmlns:inkml="http://www.w3.org/2003/InkML" xml:id="stk4" contextRef="#ctx0" brushRef="#br0">11777 15084 0,'24'0'185,"23"0"-179,0 0 1,0 0 10,-23 0-9,23 0-1,0-24 7,0 24-11,-23 0 5,47-23 0,-48 23-1,1 0 3,0 0 1,-1 0-8,1-24 37,-1 24-20,25 0-12,-1 0 1,-24 0-1,25 0 0,-1 0 4,-24 0-3,25 0-2,-1 0 5,-24 0 4,1 0-12,0 0 11,23 0-2,-24 0-9,25 0 3,-25 0 5,1 0-8,23 0 5,-23 0 3,-1 0-4,1 0 6,-1 0 3,1 0-9,0 0-2,-1 0 4,1 0-3,-1 0 0,1 0 5,0 0-8,-1 0 27,1 0-21,-1 0-4,1 0 20,23 0-17,-23 0 17,-1 0-23,1 0 16,0 0-14,-1 0 7,1 0 0,-1 0-1,1 0-1,23 0-6,-23 0 8,-1 0-9,1 0 9,0 0-8,-1 0 8,1 0 1,-1 0 10,1 0-7,0 0 7,-1 0 2,1 0-9,-1 0 0,1 0-5,0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DBFC0-00FC-4C8F-976D-30EC62A610F5}" type="datetimeFigureOut">
              <a:rPr lang="es-ES" smtClean="0"/>
              <a:t>12/12/2021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1E284-FB0A-4E60-AB2F-C5EDB034FE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3802-D2A7-4F9B-A298-B6724A95229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AB98-F11C-41BE-AD23-51188374AF0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6C51-CF59-472E-9ACB-A870AF9C7A4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0E230-057F-4806-8DE6-56E4A59C06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04395-00A1-4745-94C3-8D2D82D4B532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7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77-4BA7-4147-9C3D-C58DC974567F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0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1881-89A9-48E8-832C-0A99DEFC4FF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4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4159E-8304-4B36-8F7B-03D18F6BF97C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3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DCE1-9259-4ACA-81FA-8ACB3F38A66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8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2B0B0-BE86-4057-BD87-337FEA3E269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4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0392-110A-4E6C-B8F6-FFFBAE43FC33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6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chemeClr val="bg1"/>
            </a:gs>
            <a:gs pos="74000">
              <a:schemeClr val="accent1">
                <a:lumMod val="20000"/>
                <a:lumOff val="80000"/>
                <a:alpha val="8000"/>
              </a:schemeClr>
            </a:gs>
            <a:gs pos="90000">
              <a:schemeClr val="accent1">
                <a:lumMod val="40000"/>
                <a:lumOff val="60000"/>
                <a:alpha val="38000"/>
              </a:schemeClr>
            </a:gs>
            <a:gs pos="100000">
              <a:schemeClr val="accent1">
                <a:lumMod val="46000"/>
                <a:lumOff val="54000"/>
                <a:alpha val="82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AB74C-7D9C-4232-A3D2-4469BF94EF04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prstClr val="black">
                    <a:tint val="75000"/>
                  </a:prstClr>
                </a:solidFill>
              </a:rPr>
              <a:t>Prueba 1: Historial Académico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http://inside-the-trash-can.blogspot.com/2015/11/el-algoritmo-que-llevo-google-la-cuspide.htm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7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0.png"/><Relationship Id="rId11" Type="http://schemas.openxmlformats.org/officeDocument/2006/relationships/image" Target="../media/image8.png"/><Relationship Id="rId5" Type="http://schemas.openxmlformats.org/officeDocument/2006/relationships/image" Target="../media/image64.png"/><Relationship Id="rId10" Type="http://schemas.openxmlformats.org/officeDocument/2006/relationships/image" Target="../media/image78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microsoft.com/office/2011/relationships/inkAction" Target="../ink/inkAction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0.png"/><Relationship Id="rId11" Type="http://schemas.openxmlformats.org/officeDocument/2006/relationships/image" Target="../media/image82.png"/><Relationship Id="rId5" Type="http://schemas.openxmlformats.org/officeDocument/2006/relationships/image" Target="../media/image59.png"/><Relationship Id="rId10" Type="http://schemas.openxmlformats.org/officeDocument/2006/relationships/image" Target="../media/image8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11.png"/><Relationship Id="rId2" Type="http://schemas.openxmlformats.org/officeDocument/2006/relationships/audio" Target="../media/media12.m4a"/><Relationship Id="rId16" Type="http://schemas.openxmlformats.org/officeDocument/2006/relationships/image" Target="../media/image2.png"/><Relationship Id="rId1" Type="http://schemas.microsoft.com/office/2007/relationships/media" Target="../media/media12.m4a"/><Relationship Id="rId6" Type="http://schemas.openxmlformats.org/officeDocument/2006/relationships/image" Target="../media/image59.png"/><Relationship Id="rId11" Type="http://schemas.openxmlformats.org/officeDocument/2006/relationships/image" Target="../media/image10.png"/><Relationship Id="rId5" Type="http://schemas.openxmlformats.org/officeDocument/2006/relationships/image" Target="../media/image58.png"/><Relationship Id="rId1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90.png"/><Relationship Id="rId9" Type="http://schemas.openxmlformats.org/officeDocument/2006/relationships/image" Target="../media/image62.png"/><Relationship Id="rId14" Type="http://schemas.microsoft.com/office/2011/relationships/inkAction" Target="../ink/inkAction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0.png"/><Relationship Id="rId11" Type="http://schemas.openxmlformats.org/officeDocument/2006/relationships/image" Target="../media/image14.png"/><Relationship Id="rId5" Type="http://schemas.openxmlformats.org/officeDocument/2006/relationships/image" Target="../media/image59.png"/><Relationship Id="rId10" Type="http://schemas.openxmlformats.org/officeDocument/2006/relationships/image" Target="../media/image130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12" Type="http://schemas.openxmlformats.org/officeDocument/2006/relationships/image" Target="../media/image140.png"/><Relationship Id="rId2" Type="http://schemas.openxmlformats.org/officeDocument/2006/relationships/audio" Target="../media/media14.m4a"/><Relationship Id="rId16" Type="http://schemas.openxmlformats.org/officeDocument/2006/relationships/image" Target="../media/image2.png"/><Relationship Id="rId1" Type="http://schemas.microsoft.com/office/2007/relationships/media" Target="../media/media14.m4a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6.png"/><Relationship Id="rId10" Type="http://schemas.openxmlformats.org/officeDocument/2006/relationships/image" Target="../media/image96.png"/><Relationship Id="rId4" Type="http://schemas.openxmlformats.org/officeDocument/2006/relationships/image" Target="../media/image89.png"/><Relationship Id="rId9" Type="http://schemas.openxmlformats.org/officeDocument/2006/relationships/image" Target="../media/image95.png"/><Relationship Id="rId14" Type="http://schemas.microsoft.com/office/2011/relationships/inkAction" Target="../ink/inkAction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1.png"/><Relationship Id="rId13" Type="http://schemas.microsoft.com/office/2011/relationships/inkAction" Target="../ink/inkAction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12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91.png"/><Relationship Id="rId11" Type="http://schemas.openxmlformats.org/officeDocument/2006/relationships/image" Target="../media/image102.png"/><Relationship Id="rId5" Type="http://schemas.openxmlformats.org/officeDocument/2006/relationships/image" Target="../media/image781.png"/><Relationship Id="rId15" Type="http://schemas.openxmlformats.org/officeDocument/2006/relationships/image" Target="../media/image2.png"/><Relationship Id="rId10" Type="http://schemas.openxmlformats.org/officeDocument/2006/relationships/image" Target="../media/image840.png"/><Relationship Id="rId4" Type="http://schemas.openxmlformats.org/officeDocument/2006/relationships/image" Target="../media/image101.png"/><Relationship Id="rId9" Type="http://schemas.openxmlformats.org/officeDocument/2006/relationships/image" Target="../media/image831.png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11/relationships/inkAction" Target="../ink/inkAction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10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.png"/><Relationship Id="rId10" Type="http://schemas.openxmlformats.org/officeDocument/2006/relationships/image" Target="../media/image104.png"/><Relationship Id="rId4" Type="http://schemas.openxmlformats.org/officeDocument/2006/relationships/image" Target="../media/image180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7" Type="http://schemas.openxmlformats.org/officeDocument/2006/relationships/image" Target="../media/image2.png"/><Relationship Id="rId2" Type="http://schemas.openxmlformats.org/officeDocument/2006/relationships/audio" Target="../media/media17.m4a"/><Relationship Id="rId16" Type="http://schemas.openxmlformats.org/officeDocument/2006/relationships/image" Target="../media/image23.png"/><Relationship Id="rId1" Type="http://schemas.microsoft.com/office/2007/relationships/media" Target="../media/media17.m4a"/><Relationship Id="rId11" Type="http://schemas.openxmlformats.org/officeDocument/2006/relationships/image" Target="../media/image180.png"/><Relationship Id="rId15" Type="http://schemas.openxmlformats.org/officeDocument/2006/relationships/image" Target="../media/image22.png"/><Relationship Id="rId10" Type="http://schemas.openxmlformats.org/officeDocument/2006/relationships/image" Target="../media/image107.png"/><Relationship Id="rId9" Type="http://schemas.openxmlformats.org/officeDocument/2006/relationships/image" Target="../media/image104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11/relationships/inkAction" Target="../ink/inkAction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8.png"/><Relationship Id="rId11" Type="http://schemas.openxmlformats.org/officeDocument/2006/relationships/image" Target="../media/image116.png"/><Relationship Id="rId5" Type="http://schemas.openxmlformats.org/officeDocument/2006/relationships/image" Target="../media/image27.png"/><Relationship Id="rId10" Type="http://schemas.openxmlformats.org/officeDocument/2006/relationships/image" Target="../media/image24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1.png"/><Relationship Id="rId17" Type="http://schemas.openxmlformats.org/officeDocument/2006/relationships/image" Target="../media/image2.png"/><Relationship Id="rId2" Type="http://schemas.openxmlformats.org/officeDocument/2006/relationships/audio" Target="../media/media19.m4a"/><Relationship Id="rId16" Type="http://schemas.openxmlformats.org/officeDocument/2006/relationships/image" Target="../media/image34.png"/><Relationship Id="rId1" Type="http://schemas.microsoft.com/office/2007/relationships/media" Target="../media/media19.m4a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15" Type="http://schemas.microsoft.com/office/2011/relationships/inkAction" Target="../ink/inkAction8.xml"/><Relationship Id="rId4" Type="http://schemas.openxmlformats.org/officeDocument/2006/relationships/image" Target="../media/image250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0.png"/><Relationship Id="rId11" Type="http://schemas.openxmlformats.org/officeDocument/2006/relationships/image" Target="../media/image4.png"/><Relationship Id="rId5" Type="http://schemas.openxmlformats.org/officeDocument/2006/relationships/image" Target="../media/image59.png"/><Relationship Id="rId10" Type="http://schemas.openxmlformats.org/officeDocument/2006/relationships/image" Target="../media/image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0.png"/><Relationship Id="rId11" Type="http://schemas.openxmlformats.org/officeDocument/2006/relationships/image" Target="../media/image2.png"/><Relationship Id="rId5" Type="http://schemas.openxmlformats.org/officeDocument/2006/relationships/image" Target="../media/image59.png"/><Relationship Id="rId10" Type="http://schemas.openxmlformats.org/officeDocument/2006/relationships/image" Target="../media/image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0.png"/><Relationship Id="rId11" Type="http://schemas.openxmlformats.org/officeDocument/2006/relationships/image" Target="../media/image2.png"/><Relationship Id="rId5" Type="http://schemas.openxmlformats.org/officeDocument/2006/relationships/image" Target="../media/image59.png"/><Relationship Id="rId10" Type="http://schemas.openxmlformats.org/officeDocument/2006/relationships/image" Target="../media/image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0.png"/><Relationship Id="rId11" Type="http://schemas.openxmlformats.org/officeDocument/2006/relationships/image" Target="../media/image2.png"/><Relationship Id="rId5" Type="http://schemas.openxmlformats.org/officeDocument/2006/relationships/image" Target="../media/image59.png"/><Relationship Id="rId10" Type="http://schemas.openxmlformats.org/officeDocument/2006/relationships/image" Target="../media/image5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microsoft.com/office/2011/relationships/inkAction" Target="../ink/inkAction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12" Type="http://schemas.openxmlformats.org/officeDocument/2006/relationships/image" Target="../media/image5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0.png"/><Relationship Id="rId11" Type="http://schemas.openxmlformats.org/officeDocument/2006/relationships/image" Target="../media/image46.png"/><Relationship Id="rId5" Type="http://schemas.openxmlformats.org/officeDocument/2006/relationships/image" Target="../media/image59.png"/><Relationship Id="rId1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72.png"/><Relationship Id="rId10" Type="http://schemas.openxmlformats.org/officeDocument/2006/relationships/image" Target="../media/image70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3.png"/><Relationship Id="rId11" Type="http://schemas.openxmlformats.org/officeDocument/2006/relationships/image" Target="../media/image2.png"/><Relationship Id="rId5" Type="http://schemas.openxmlformats.org/officeDocument/2006/relationships/image" Target="../media/image64.png"/><Relationship Id="rId10" Type="http://schemas.openxmlformats.org/officeDocument/2006/relationships/image" Target="../media/image7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/>
          <p:cNvSpPr/>
          <p:nvPr/>
        </p:nvSpPr>
        <p:spPr>
          <a:xfrm>
            <a:off x="815114" y="951806"/>
            <a:ext cx="5280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 err="1">
                <a:solidFill>
                  <a:srgbClr val="002060"/>
                </a:solidFill>
              </a:rPr>
              <a:t>PageRank</a:t>
            </a:r>
            <a:r>
              <a:rPr lang="es-ES" sz="4000" b="1" dirty="0">
                <a:solidFill>
                  <a:srgbClr val="002060"/>
                </a:solidFill>
              </a:rPr>
              <a:t> </a:t>
            </a:r>
            <a:r>
              <a:rPr lang="es-ES" sz="4000" b="1" dirty="0" err="1">
                <a:solidFill>
                  <a:srgbClr val="002060"/>
                </a:solidFill>
              </a:rPr>
              <a:t>algorithm</a:t>
            </a:r>
            <a:endParaRPr lang="es-ES" sz="4000" dirty="0"/>
          </a:p>
        </p:txBody>
      </p:sp>
      <p:sp>
        <p:nvSpPr>
          <p:cNvPr id="3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Que es el Page Rank de Google y como aumentarlo">
            <a:extLst>
              <a:ext uri="{FF2B5EF4-FFF2-40B4-BE49-F238E27FC236}">
                <a16:creationId xmlns:a16="http://schemas.microsoft.com/office/drawing/2014/main" id="{9C2C8C89-2A04-442F-8DE0-CBAEC451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10" y="1659692"/>
            <a:ext cx="7754579" cy="51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7A67D4B5-D534-40FF-99BD-C4E404FA398E}"/>
              </a:ext>
            </a:extLst>
          </p:cNvPr>
          <p:cNvSpPr txBox="1"/>
          <p:nvPr/>
        </p:nvSpPr>
        <p:spPr>
          <a:xfrm>
            <a:off x="6864778" y="6391685"/>
            <a:ext cx="3073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dirty="0"/>
              <a:t>* </a:t>
            </a:r>
            <a:r>
              <a:rPr lang="es-ES" sz="1400" dirty="0" err="1"/>
              <a:t>Image</a:t>
            </a:r>
            <a:r>
              <a:rPr lang="es-ES" sz="1400" dirty="0"/>
              <a:t> </a:t>
            </a:r>
            <a:r>
              <a:rPr lang="es-ES" sz="1400" dirty="0" err="1"/>
              <a:t>from</a:t>
            </a:r>
            <a:r>
              <a:rPr lang="es-ES" sz="1400" dirty="0"/>
              <a:t> </a:t>
            </a:r>
            <a:r>
              <a:rPr lang="es-ES" sz="1400" dirty="0" err="1">
                <a:hlinkClick r:id="rId5"/>
              </a:rPr>
              <a:t>Inside</a:t>
            </a:r>
            <a:r>
              <a:rPr lang="es-ES" sz="1400" dirty="0">
                <a:hlinkClick r:id="rId5"/>
              </a:rPr>
              <a:t> </a:t>
            </a:r>
            <a:r>
              <a:rPr lang="es-ES" sz="1400" dirty="0" err="1">
                <a:hlinkClick r:id="rId5"/>
              </a:rPr>
              <a:t>the</a:t>
            </a:r>
            <a:r>
              <a:rPr lang="es-ES" sz="1400" dirty="0">
                <a:hlinkClick r:id="rId5"/>
              </a:rPr>
              <a:t> </a:t>
            </a:r>
            <a:r>
              <a:rPr lang="es-ES" sz="1400" dirty="0" err="1">
                <a:hlinkClick r:id="rId5"/>
              </a:rPr>
              <a:t>trash</a:t>
            </a:r>
            <a:r>
              <a:rPr lang="es-ES" sz="1400" dirty="0">
                <a:hlinkClick r:id="rId5"/>
              </a:rPr>
              <a:t> can </a:t>
            </a:r>
            <a:endParaRPr lang="es-ES" sz="1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9AE214-170B-45BD-B342-1F2F81954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21"/>
    </mc:Choice>
    <mc:Fallback>
      <p:transition spd="slow" advTm="54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901456" y="2523720"/>
            <a:ext cx="7920119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Extending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formula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each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node</a:t>
            </a:r>
            <a:r>
              <a:rPr lang="es-ES" dirty="0">
                <a:solidFill>
                  <a:srgbClr val="002060"/>
                </a:solidFill>
              </a:rPr>
              <a:t>:</a:t>
            </a:r>
            <a:endParaRPr lang="es-ES" b="1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endParaRPr lang="es-ES" b="1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endParaRPr lang="es-E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1677033" y="3309683"/>
                <a:ext cx="2812372" cy="295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s-ES" sz="16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16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</m:t>
                                  </m:r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</m:t>
                                  </m:r>
                                </m:e>
                              </m:mr>
                            </m:m>
                            <m:r>
                              <a:rPr lang="es-ES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</m:t>
                            </m:r>
                          </m:e>
                        </m:m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sz="16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 </m:t>
                                  </m:r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bSup>
                                    <m:sSubSupPr>
                                      <m:ctrlP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sz="1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s-ES" sz="1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                     </m:t>
                                  </m:r>
                                </m:e>
                              </m:mr>
                            </m:m>
                          </m:e>
                        </m:mr>
                      </m:m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033" y="3309683"/>
                <a:ext cx="2812372" cy="29527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brir llave 3"/>
          <p:cNvSpPr/>
          <p:nvPr/>
        </p:nvSpPr>
        <p:spPr>
          <a:xfrm>
            <a:off x="1464431" y="3369509"/>
            <a:ext cx="276322" cy="2828091"/>
          </a:xfrm>
          <a:prstGeom prst="leftBrace">
            <a:avLst>
              <a:gd name="adj1" fmla="val 114665"/>
              <a:gd name="adj2" fmla="val 49643"/>
            </a:avLst>
          </a:prstGeom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0D94FAE7-C935-4BE6-95C2-50BEAED4F69F}"/>
                  </a:ext>
                </a:extLst>
              </p:cNvPr>
              <p:cNvSpPr/>
              <p:nvPr/>
            </p:nvSpPr>
            <p:spPr>
              <a:xfrm>
                <a:off x="901456" y="864896"/>
                <a:ext cx="7007204" cy="1438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Let’s </a:t>
                </a:r>
                <a:r>
                  <a:rPr lang="es-ES" dirty="0" err="1">
                    <a:solidFill>
                      <a:srgbClr val="002060"/>
                    </a:solidFill>
                  </a:rPr>
                  <a:t>inspect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formula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s-ES" b="1" dirty="0">
                    <a:solidFill>
                      <a:srgbClr val="002060"/>
                    </a:solidFill>
                  </a:rPr>
                  <a:t>	</a:t>
                </a:r>
              </a:p>
              <a:p>
                <a:pPr>
                  <a:lnSpc>
                    <a:spcPts val="3500"/>
                  </a:lnSpc>
                </a:pPr>
                <a:endParaRPr lang="es-ES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0D94FAE7-C935-4BE6-95C2-50BEAED4F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56" y="864896"/>
                <a:ext cx="7007204" cy="1438855"/>
              </a:xfrm>
              <a:prstGeom prst="rect">
                <a:avLst/>
              </a:prstGeom>
              <a:blipFill>
                <a:blip r:embed="rId11"/>
                <a:stretch>
                  <a:fillRect l="-783" t="-16525" b="-974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6805586A-3F2A-40E9-957D-E7421C36A5A8}"/>
                  </a:ext>
                </a:extLst>
              </p:cNvPr>
              <p:cNvSpPr/>
              <p:nvPr/>
            </p:nvSpPr>
            <p:spPr>
              <a:xfrm>
                <a:off x="4405058" y="4474009"/>
                <a:ext cx="20745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⟺</m:t>
                          </m:r>
                          <m:r>
                            <a:rPr lang="es-E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6805586A-3F2A-40E9-957D-E7421C36A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058" y="4474009"/>
                <a:ext cx="207454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>
            <a:extLst>
              <a:ext uri="{FF2B5EF4-FFF2-40B4-BE49-F238E27FC236}">
                <a16:creationId xmlns:a16="http://schemas.microsoft.com/office/drawing/2014/main" id="{472905BC-6C58-49A5-A579-38D8AB17137B}"/>
              </a:ext>
            </a:extLst>
          </p:cNvPr>
          <p:cNvSpPr/>
          <p:nvPr/>
        </p:nvSpPr>
        <p:spPr>
          <a:xfrm>
            <a:off x="5092443" y="5115698"/>
            <a:ext cx="1642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err="1">
                <a:solidFill>
                  <a:schemeClr val="accent1">
                    <a:lumMod val="50000"/>
                  </a:schemeClr>
                </a:solidFill>
              </a:rPr>
              <a:t>Transition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</a:rPr>
              <a:t> Matrix</a:t>
            </a: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1BB6A9ED-D172-427E-8B45-35BB7824F716}"/>
              </a:ext>
            </a:extLst>
          </p:cNvPr>
          <p:cNvCxnSpPr>
            <a:cxnSpLocks/>
          </p:cNvCxnSpPr>
          <p:nvPr/>
        </p:nvCxnSpPr>
        <p:spPr>
          <a:xfrm flipH="1" flipV="1">
            <a:off x="5930336" y="4874656"/>
            <a:ext cx="0" cy="32400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30" name="Flecha derecha 29"/>
          <p:cNvSpPr/>
          <p:nvPr/>
        </p:nvSpPr>
        <p:spPr>
          <a:xfrm>
            <a:off x="605693" y="1109482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lecha derecha 34"/>
          <p:cNvSpPr/>
          <p:nvPr/>
        </p:nvSpPr>
        <p:spPr>
          <a:xfrm>
            <a:off x="605693" y="2760582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E1E6F2-E445-4443-9846-39F81A16C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8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9"/>
    </mc:Choice>
    <mc:Fallback>
      <p:transition spd="slow" advTm="2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9"/>
          <p:cNvSpPr txBox="1"/>
          <p:nvPr/>
        </p:nvSpPr>
        <p:spPr>
          <a:xfrm>
            <a:off x="246756" y="2513547"/>
            <a:ext cx="11698487" cy="3182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simplified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Pagerank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algorithm</a:t>
            </a:r>
            <a:r>
              <a:rPr lang="es-ES" b="1" dirty="0">
                <a:solidFill>
                  <a:srgbClr val="002060"/>
                </a:solidFill>
              </a:rPr>
              <a:t>, </a:t>
            </a:r>
            <a:r>
              <a:rPr lang="es-ES" dirty="0" err="1">
                <a:solidFill>
                  <a:srgbClr val="002060"/>
                </a:solidFill>
              </a:rPr>
              <a:t>described</a:t>
            </a:r>
            <a:r>
              <a:rPr lang="es-ES" dirty="0">
                <a:solidFill>
                  <a:srgbClr val="002060"/>
                </a:solidFill>
              </a:rPr>
              <a:t> as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distribution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of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surfers</a:t>
            </a:r>
            <a:r>
              <a:rPr lang="es-ES" dirty="0">
                <a:solidFill>
                  <a:srgbClr val="002060"/>
                </a:solidFill>
              </a:rPr>
              <a:t>, can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be </a:t>
            </a:r>
            <a:r>
              <a:rPr lang="es-ES" dirty="0" err="1">
                <a:solidFill>
                  <a:srgbClr val="002060"/>
                </a:solidFill>
              </a:rPr>
              <a:t>seen</a:t>
            </a:r>
            <a:r>
              <a:rPr lang="es-ES" dirty="0">
                <a:solidFill>
                  <a:srgbClr val="002060"/>
                </a:solidFill>
              </a:rPr>
              <a:t> as a </a:t>
            </a:r>
            <a:r>
              <a:rPr lang="es-ES" b="1" dirty="0" err="1">
                <a:solidFill>
                  <a:srgbClr val="002060"/>
                </a:solidFill>
              </a:rPr>
              <a:t>Markov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process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set of posible </a:t>
            </a:r>
            <a:r>
              <a:rPr lang="es-ES" dirty="0" err="1">
                <a:solidFill>
                  <a:srgbClr val="002060"/>
                </a:solidFill>
              </a:rPr>
              <a:t>states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finite. </a:t>
            </a:r>
          </a:p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Next</a:t>
            </a:r>
            <a:r>
              <a:rPr lang="es-ES" dirty="0">
                <a:solidFill>
                  <a:srgbClr val="002060"/>
                </a:solidFill>
              </a:rPr>
              <a:t> position of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depends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only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current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state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Outgoing</a:t>
            </a:r>
            <a:r>
              <a:rPr lang="es-ES" dirty="0">
                <a:solidFill>
                  <a:srgbClr val="002060"/>
                </a:solidFill>
              </a:rPr>
              <a:t> links are </a:t>
            </a:r>
            <a:r>
              <a:rPr lang="es-ES" dirty="0" err="1">
                <a:solidFill>
                  <a:srgbClr val="002060"/>
                </a:solidFill>
              </a:rPr>
              <a:t>chosen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likelihood</a:t>
            </a:r>
            <a:endParaRPr lang="es-ES" dirty="0">
              <a:solidFill>
                <a:srgbClr val="002060"/>
              </a:solidFill>
            </a:endParaRP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246755" y="4836512"/>
            <a:ext cx="1169848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distribution</a:t>
            </a:r>
            <a:r>
              <a:rPr lang="es-ES" dirty="0">
                <a:solidFill>
                  <a:srgbClr val="002060"/>
                </a:solidFill>
              </a:rPr>
              <a:t> vector </a:t>
            </a:r>
            <a:r>
              <a:rPr lang="es-ES" dirty="0" err="1">
                <a:solidFill>
                  <a:srgbClr val="002060"/>
                </a:solidFill>
              </a:rPr>
              <a:t>follows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b="1" dirty="0" err="1">
                <a:solidFill>
                  <a:srgbClr val="002060"/>
                </a:solidFill>
              </a:rPr>
              <a:t>random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evolutionary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process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183827" y="744061"/>
                <a:ext cx="6844759" cy="1752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0  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827" y="744061"/>
                <a:ext cx="6844759" cy="17525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29783D1-1128-4B61-BA53-6EC5B75261B6}"/>
                  </a:ext>
                </a:extLst>
              </p:cNvPr>
              <p:cNvSpPr txBox="1"/>
              <p:nvPr/>
            </p:nvSpPr>
            <p:spPr>
              <a:xfrm>
                <a:off x="1541702" y="5523763"/>
                <a:ext cx="6097656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sz="1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s-E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s-E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s-E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=…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s-ES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d>
                          <m:dPr>
                            <m:ctrlP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29783D1-1128-4B61-BA53-6EC5B7526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702" y="5523763"/>
                <a:ext cx="6097656" cy="404983"/>
              </a:xfrm>
              <a:prstGeom prst="rect">
                <a:avLst/>
              </a:prstGeom>
              <a:blipFill>
                <a:blip r:embed="rId11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ángulo 30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3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469BA3E8-B859-44AE-976E-543EF64152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944960" y="2489760"/>
              <a:ext cx="3279960" cy="33829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469BA3E8-B859-44AE-976E-543EF64152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35600" y="2480400"/>
                <a:ext cx="3298680" cy="3401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1CDC36-68F6-48DF-A718-83495F92A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6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0"/>
    </mc:Choice>
    <mc:Fallback>
      <p:transition spd="slow" advTm="4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9"/>
              <p:cNvSpPr txBox="1"/>
              <p:nvPr/>
            </p:nvSpPr>
            <p:spPr>
              <a:xfrm>
                <a:off x="947684" y="484410"/>
                <a:ext cx="11698487" cy="1887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dirty="0" err="1">
                    <a:solidFill>
                      <a:srgbClr val="002060"/>
                    </a:solidFill>
                  </a:rPr>
                  <a:t>convergence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discrete-time </a:t>
                </a:r>
                <a:r>
                  <a:rPr lang="es-ES" dirty="0" err="1">
                    <a:solidFill>
                      <a:srgbClr val="002060"/>
                    </a:solidFill>
                  </a:rPr>
                  <a:t>Markov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chain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straight</a:t>
                </a:r>
                <a:r>
                  <a:rPr lang="es-ES" dirty="0">
                    <a:solidFill>
                      <a:srgbClr val="002060"/>
                    </a:solidFill>
                  </a:rPr>
                  <a:t> forward. 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process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reaches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stationary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distribution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s-ES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vector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wanted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rank</a:t>
                </a:r>
                <a:r>
                  <a:rPr lang="es-ES" dirty="0">
                    <a:solidFill>
                      <a:srgbClr val="002060"/>
                    </a:solidFill>
                  </a:rPr>
                  <a:t> vector. </a:t>
                </a: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8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84" y="484410"/>
                <a:ext cx="11698487" cy="1887696"/>
              </a:xfrm>
              <a:prstGeom prst="rect">
                <a:avLst/>
              </a:prstGeom>
              <a:blipFill>
                <a:blip r:embed="rId4"/>
                <a:stretch>
                  <a:fillRect l="-41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29783D1-1128-4B61-BA53-6EC5B75261B6}"/>
                  </a:ext>
                </a:extLst>
              </p:cNvPr>
              <p:cNvSpPr txBox="1"/>
              <p:nvPr/>
            </p:nvSpPr>
            <p:spPr>
              <a:xfrm>
                <a:off x="2653366" y="1513304"/>
                <a:ext cx="60976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S" sz="1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sz="1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s-E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s-E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sz="1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s-ES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m:rPr>
                        <m:nor/>
                      </m:rPr>
                      <a:rPr lang="es-ES" dirty="0">
                        <a:solidFill>
                          <a:srgbClr val="002060"/>
                        </a:solidFill>
                      </a:rPr>
                      <m:t> 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B29783D1-1128-4B61-BA53-6EC5B7526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366" y="1513304"/>
                <a:ext cx="609765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E50F0332-ACFB-483C-A776-CCA53B71C1C3}"/>
                  </a:ext>
                </a:extLst>
              </p:cNvPr>
              <p:cNvSpPr txBox="1"/>
              <p:nvPr/>
            </p:nvSpPr>
            <p:spPr>
              <a:xfrm>
                <a:off x="2057387" y="1898463"/>
                <a:ext cx="6227687" cy="541174"/>
              </a:xfrm>
              <a:prstGeom prst="rect">
                <a:avLst/>
              </a:prstGeom>
              <a:noFill/>
              <a:ln w="4445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dirty="0" err="1">
                    <a:solidFill>
                      <a:srgbClr val="002060"/>
                    </a:solidFill>
                  </a:rPr>
                  <a:t>rank</a:t>
                </a:r>
                <a:r>
                  <a:rPr lang="es-ES" dirty="0">
                    <a:solidFill>
                      <a:srgbClr val="002060"/>
                    </a:solidFill>
                  </a:rPr>
                  <a:t> vector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transition</a:t>
                </a:r>
                <a:r>
                  <a:rPr lang="es-ES" dirty="0">
                    <a:solidFill>
                      <a:srgbClr val="002060"/>
                    </a:solidFill>
                  </a:rPr>
                  <a:t> web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s-E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E50F0332-ACFB-483C-A776-CCA53B71C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387" y="1898463"/>
                <a:ext cx="6227687" cy="541174"/>
              </a:xfrm>
              <a:prstGeom prst="rect">
                <a:avLst/>
              </a:prstGeom>
              <a:blipFill>
                <a:blip r:embed="rId12"/>
                <a:stretch>
                  <a:fillRect l="-486" b="-3125"/>
                </a:stretch>
              </a:blipFill>
              <a:ln w="4445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29">
            <a:extLst>
              <a:ext uri="{FF2B5EF4-FFF2-40B4-BE49-F238E27FC236}">
                <a16:creationId xmlns:a16="http://schemas.microsoft.com/office/drawing/2014/main" id="{3C26DE89-E613-4072-89CB-606C0D71E7CE}"/>
              </a:ext>
            </a:extLst>
          </p:cNvPr>
          <p:cNvSpPr txBox="1"/>
          <p:nvPr/>
        </p:nvSpPr>
        <p:spPr>
          <a:xfrm>
            <a:off x="259597" y="2683754"/>
            <a:ext cx="952273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But</a:t>
            </a:r>
            <a:r>
              <a:rPr lang="es-ES" dirty="0">
                <a:solidFill>
                  <a:srgbClr val="002060"/>
                </a:solidFill>
              </a:rPr>
              <a:t>: </a:t>
            </a:r>
            <a:r>
              <a:rPr lang="es-ES" b="1" dirty="0" err="1">
                <a:solidFill>
                  <a:srgbClr val="002060"/>
                </a:solidFill>
              </a:rPr>
              <a:t>Is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Markov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chain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guaranteed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to</a:t>
            </a:r>
            <a:r>
              <a:rPr lang="es-ES" b="1" dirty="0">
                <a:solidFill>
                  <a:srgbClr val="002060"/>
                </a:solidFill>
              </a:rPr>
              <a:t> converge </a:t>
            </a:r>
            <a:r>
              <a:rPr lang="es-ES" b="1" dirty="0" err="1">
                <a:solidFill>
                  <a:srgbClr val="002060"/>
                </a:solidFill>
              </a:rPr>
              <a:t>to</a:t>
            </a:r>
            <a:r>
              <a:rPr lang="es-ES" b="1" dirty="0">
                <a:solidFill>
                  <a:srgbClr val="002060"/>
                </a:solidFill>
              </a:rPr>
              <a:t> a </a:t>
            </a:r>
            <a:r>
              <a:rPr lang="es-ES" b="1" dirty="0" err="1">
                <a:solidFill>
                  <a:srgbClr val="002060"/>
                </a:solidFill>
              </a:rPr>
              <a:t>stationary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distribution</a:t>
            </a:r>
            <a:r>
              <a:rPr lang="es-ES" b="1" dirty="0">
                <a:solidFill>
                  <a:srgbClr val="002060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F7FD1BE-6343-4D29-9CF7-EEEE8C7E31BD}"/>
                  </a:ext>
                </a:extLst>
              </p:cNvPr>
              <p:cNvSpPr txBox="1"/>
              <p:nvPr/>
            </p:nvSpPr>
            <p:spPr>
              <a:xfrm>
                <a:off x="1785831" y="5743627"/>
                <a:ext cx="7520603" cy="93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We</a:t>
                </a:r>
                <a:r>
                  <a:rPr lang="es-ES" dirty="0">
                    <a:solidFill>
                      <a:srgbClr val="002060"/>
                    </a:solidFill>
                  </a:rPr>
                  <a:t> can </a:t>
                </a:r>
                <a:r>
                  <a:rPr lang="es-ES" dirty="0" err="1">
                    <a:solidFill>
                      <a:srgbClr val="002060"/>
                    </a:solidFill>
                  </a:rPr>
                  <a:t>address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question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through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features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Markov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chain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or</a:t>
                </a:r>
                <a:r>
                  <a:rPr lang="es-ES" dirty="0">
                    <a:solidFill>
                      <a:srgbClr val="002060"/>
                    </a:solidFill>
                  </a:rPr>
                  <a:t>,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algebraic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manner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through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properties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adjacency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F7FD1BE-6343-4D29-9CF7-EEEE8C7E3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831" y="5743627"/>
                <a:ext cx="7520603" cy="938014"/>
              </a:xfrm>
              <a:prstGeom prst="rect">
                <a:avLst/>
              </a:prstGeom>
              <a:blipFill>
                <a:blip r:embed="rId13"/>
                <a:stretch>
                  <a:fillRect b="-97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29">
            <a:extLst>
              <a:ext uri="{FF2B5EF4-FFF2-40B4-BE49-F238E27FC236}">
                <a16:creationId xmlns:a16="http://schemas.microsoft.com/office/drawing/2014/main" id="{F6BA8151-B96D-4F4B-92C5-156DD569812D}"/>
              </a:ext>
            </a:extLst>
          </p:cNvPr>
          <p:cNvSpPr txBox="1"/>
          <p:nvPr/>
        </p:nvSpPr>
        <p:spPr>
          <a:xfrm>
            <a:off x="160702" y="3376332"/>
            <a:ext cx="952273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An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u="sng" dirty="0">
                <a:solidFill>
                  <a:srgbClr val="002060"/>
                </a:solidFill>
              </a:rPr>
              <a:t>irreducible</a:t>
            </a:r>
            <a:r>
              <a:rPr lang="es-ES" dirty="0">
                <a:solidFill>
                  <a:srgbClr val="002060"/>
                </a:solidFill>
              </a:rPr>
              <a:t>, </a:t>
            </a:r>
            <a:r>
              <a:rPr lang="es-ES" u="sng" dirty="0">
                <a:solidFill>
                  <a:srgbClr val="002060"/>
                </a:solidFill>
              </a:rPr>
              <a:t>positive </a:t>
            </a:r>
            <a:r>
              <a:rPr lang="es-ES" u="sng" dirty="0" err="1">
                <a:solidFill>
                  <a:srgbClr val="002060"/>
                </a:solidFill>
              </a:rPr>
              <a:t>recurrent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Markov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chain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always</a:t>
            </a:r>
            <a:r>
              <a:rPr lang="es-ES" dirty="0">
                <a:solidFill>
                  <a:srgbClr val="002060"/>
                </a:solidFill>
              </a:rPr>
              <a:t> has a </a:t>
            </a:r>
            <a:r>
              <a:rPr lang="es-ES" dirty="0" err="1">
                <a:solidFill>
                  <a:srgbClr val="002060"/>
                </a:solidFill>
              </a:rPr>
              <a:t>steady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distribution</a:t>
            </a:r>
            <a:endParaRPr lang="es-ES" dirty="0">
              <a:solidFill>
                <a:srgbClr val="002060"/>
              </a:solidFill>
            </a:endParaRPr>
          </a:p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 Markov chain is irreducible if there is one communicating class. </a:t>
            </a:r>
          </a:p>
          <a:p>
            <a:pPr marL="742950" lvl="1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 Markov chain is positive recurrent if every state is reachable in </a:t>
            </a:r>
          </a:p>
          <a:p>
            <a:pPr lvl="1">
              <a:lnSpc>
                <a:spcPts val="3500"/>
              </a:lnSpc>
            </a:pPr>
            <a:r>
              <a:rPr lang="en-US" dirty="0">
                <a:solidFill>
                  <a:srgbClr val="002060"/>
                </a:solidFill>
              </a:rPr>
              <a:t>     finite time</a:t>
            </a:r>
            <a:endParaRPr lang="es-ES" dirty="0">
              <a:solidFill>
                <a:srgbClr val="002060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122540" y="4998082"/>
            <a:ext cx="2627586" cy="529375"/>
            <a:chOff x="3122540" y="5081207"/>
            <a:chExt cx="2627586" cy="529375"/>
          </a:xfrm>
        </p:grpSpPr>
        <p:sp>
          <p:nvSpPr>
            <p:cNvPr id="35" name="TextBox 29">
              <a:extLst>
                <a:ext uri="{FF2B5EF4-FFF2-40B4-BE49-F238E27FC236}">
                  <a16:creationId xmlns:a16="http://schemas.microsoft.com/office/drawing/2014/main" id="{EB921CFA-6107-4F65-80E8-798FEBD5CA6C}"/>
                </a:ext>
              </a:extLst>
            </p:cNvPr>
            <p:cNvSpPr txBox="1"/>
            <p:nvPr/>
          </p:nvSpPr>
          <p:spPr>
            <a:xfrm>
              <a:off x="3136987" y="5081207"/>
              <a:ext cx="2598691" cy="4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s-ES" b="1" dirty="0" err="1">
                  <a:solidFill>
                    <a:srgbClr val="002060"/>
                  </a:solidFill>
                </a:rPr>
                <a:t>Strongly</a:t>
              </a:r>
              <a:r>
                <a:rPr lang="es-ES" b="1" dirty="0">
                  <a:solidFill>
                    <a:srgbClr val="002060"/>
                  </a:solidFill>
                </a:rPr>
                <a:t> </a:t>
              </a:r>
              <a:r>
                <a:rPr lang="es-ES" b="1" dirty="0" err="1">
                  <a:solidFill>
                    <a:srgbClr val="002060"/>
                  </a:solidFill>
                </a:rPr>
                <a:t>connected</a:t>
              </a:r>
              <a:r>
                <a:rPr lang="es-ES" b="1" dirty="0">
                  <a:solidFill>
                    <a:srgbClr val="002060"/>
                  </a:solidFill>
                </a:rPr>
                <a:t> </a:t>
              </a:r>
              <a:r>
                <a:rPr lang="es-ES" b="1" dirty="0" err="1">
                  <a:solidFill>
                    <a:srgbClr val="002060"/>
                  </a:solidFill>
                </a:rPr>
                <a:t>graph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C23424C5-4875-470E-9ECA-E8B76D450846}"/>
                </a:ext>
              </a:extLst>
            </p:cNvPr>
            <p:cNvSpPr/>
            <p:nvPr/>
          </p:nvSpPr>
          <p:spPr>
            <a:xfrm>
              <a:off x="3122540" y="5212732"/>
              <a:ext cx="2627586" cy="3978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60CCB122-E7BF-4639-8F31-E5518709C51A}"/>
              </a:ext>
            </a:extLst>
          </p:cNvPr>
          <p:cNvCxnSpPr>
            <a:cxnSpLocks/>
          </p:cNvCxnSpPr>
          <p:nvPr/>
        </p:nvCxnSpPr>
        <p:spPr>
          <a:xfrm>
            <a:off x="4381119" y="4776386"/>
            <a:ext cx="0" cy="324000"/>
          </a:xfrm>
          <a:prstGeom prst="straightConnector1">
            <a:avLst/>
          </a:prstGeom>
          <a:ln w="44450">
            <a:solidFill>
              <a:schemeClr val="accent1">
                <a:lumMod val="50000"/>
              </a:schemeClr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41" name="Flecha derecha 40"/>
          <p:cNvSpPr/>
          <p:nvPr/>
        </p:nvSpPr>
        <p:spPr>
          <a:xfrm>
            <a:off x="563760" y="692494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Flecha derecha 41"/>
          <p:cNvSpPr/>
          <p:nvPr/>
        </p:nvSpPr>
        <p:spPr>
          <a:xfrm>
            <a:off x="563759" y="1133218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F7C60F08-32AE-4B63-8485-1BF9D0AA2B2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53960" y="1631520"/>
              <a:ext cx="1342800" cy="3063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F7C60F08-32AE-4B63-8485-1BF9D0AA2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44600" y="1622160"/>
                <a:ext cx="1361520" cy="32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832FA7-A495-4DBE-9CB0-8B60164AE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6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47"/>
    </mc:Choice>
    <mc:Fallback>
      <p:transition spd="slow" advTm="9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9">
            <a:extLst>
              <a:ext uri="{FF2B5EF4-FFF2-40B4-BE49-F238E27FC236}">
                <a16:creationId xmlns:a16="http://schemas.microsoft.com/office/drawing/2014/main" id="{3C26DE89-E613-4072-89CB-606C0D71E7CE}"/>
              </a:ext>
            </a:extLst>
          </p:cNvPr>
          <p:cNvSpPr txBox="1"/>
          <p:nvPr/>
        </p:nvSpPr>
        <p:spPr>
          <a:xfrm>
            <a:off x="475597" y="656269"/>
            <a:ext cx="952273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Convergence</a:t>
            </a:r>
            <a:r>
              <a:rPr lang="es-ES" b="1" dirty="0">
                <a:solidFill>
                  <a:srgbClr val="002060"/>
                </a:solidFill>
              </a:rPr>
              <a:t> of </a:t>
            </a:r>
            <a:r>
              <a:rPr lang="es-ES" b="1" dirty="0" err="1">
                <a:solidFill>
                  <a:srgbClr val="002060"/>
                </a:solidFill>
              </a:rPr>
              <a:t>the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Markov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chain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process</a:t>
            </a:r>
            <a:endParaRPr lang="es-ES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F7FD1BE-6343-4D29-9CF7-EEEE8C7E31BD}"/>
                  </a:ext>
                </a:extLst>
              </p:cNvPr>
              <p:cNvSpPr txBox="1"/>
              <p:nvPr/>
            </p:nvSpPr>
            <p:spPr>
              <a:xfrm>
                <a:off x="331597" y="1290919"/>
                <a:ext cx="11344465" cy="489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We</a:t>
                </a:r>
                <a:r>
                  <a:rPr lang="es-ES" dirty="0">
                    <a:solidFill>
                      <a:srgbClr val="002060"/>
                    </a:solidFill>
                  </a:rPr>
                  <a:t> can </a:t>
                </a:r>
                <a:r>
                  <a:rPr lang="es-ES" dirty="0" err="1">
                    <a:solidFill>
                      <a:srgbClr val="002060"/>
                    </a:solidFill>
                  </a:rPr>
                  <a:t>also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address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question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through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properties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adjacency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  (</a:t>
                </a:r>
                <a:r>
                  <a:rPr lang="es-ES" dirty="0" err="1">
                    <a:solidFill>
                      <a:srgbClr val="002060"/>
                    </a:solidFill>
                  </a:rPr>
                  <a:t>few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definitions</a:t>
                </a:r>
                <a:r>
                  <a:rPr lang="es-ES" dirty="0">
                    <a:solidFill>
                      <a:srgbClr val="00206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F7FD1BE-6343-4D29-9CF7-EEEE8C7E3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97" y="1290919"/>
                <a:ext cx="11344465" cy="489173"/>
              </a:xfrm>
              <a:prstGeom prst="rect">
                <a:avLst/>
              </a:prstGeom>
              <a:blipFill>
                <a:blip r:embed="rId10"/>
                <a:stretch>
                  <a:fillRect l="-430" b="-2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29">
                <a:extLst>
                  <a:ext uri="{FF2B5EF4-FFF2-40B4-BE49-F238E27FC236}">
                    <a16:creationId xmlns:a16="http://schemas.microsoft.com/office/drawing/2014/main" id="{F6BA8151-B96D-4F4B-92C5-156DD569812D}"/>
                  </a:ext>
                </a:extLst>
              </p:cNvPr>
              <p:cNvSpPr txBox="1"/>
              <p:nvPr/>
            </p:nvSpPr>
            <p:spPr>
              <a:xfrm>
                <a:off x="383009" y="1975810"/>
                <a:ext cx="8453143" cy="2285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A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positive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entries</a:t>
                </a:r>
                <a:r>
                  <a:rPr lang="es-ES" dirty="0">
                    <a:solidFill>
                      <a:srgbClr val="002060"/>
                    </a:solidFill>
                  </a:rPr>
                  <a:t> are positive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A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non-negative if </a:t>
                </a:r>
                <a:r>
                  <a:rPr lang="es-ES" dirty="0" err="1">
                    <a:solidFill>
                      <a:srgbClr val="002060"/>
                    </a:solidFill>
                  </a:rPr>
                  <a:t>all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entries</a:t>
                </a:r>
                <a:r>
                  <a:rPr lang="es-ES" dirty="0">
                    <a:solidFill>
                      <a:srgbClr val="002060"/>
                    </a:solidFill>
                  </a:rPr>
                  <a:t> are non-negative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A </a:t>
                </a:r>
                <a:r>
                  <a:rPr lang="es-ES" dirty="0" err="1">
                    <a:solidFill>
                      <a:srgbClr val="002060"/>
                    </a:solidFill>
                  </a:rPr>
                  <a:t>square</a:t>
                </a:r>
                <a:r>
                  <a:rPr lang="es-ES" dirty="0">
                    <a:solidFill>
                      <a:srgbClr val="002060"/>
                    </a:solidFill>
                  </a:rPr>
                  <a:t> non-negative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regular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 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such</a:t>
                </a:r>
                <a:r>
                  <a:rPr lang="es-ES" dirty="0">
                    <a:solidFill>
                      <a:srgbClr val="002060"/>
                    </a:solidFill>
                  </a:rPr>
                  <a:t>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positive.</a:t>
                </a: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adjacency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regular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some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there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path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length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from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 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every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other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.  (</a:t>
                </a:r>
                <a:r>
                  <a:rPr lang="es-ES" dirty="0" err="1">
                    <a:solidFill>
                      <a:srgbClr val="002060"/>
                    </a:solidFill>
                  </a:rPr>
                  <a:t>connected</a:t>
                </a:r>
                <a:r>
                  <a:rPr lang="es-ES" dirty="0">
                    <a:solidFill>
                      <a:srgbClr val="00206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4" name="TextBox 29">
                <a:extLst>
                  <a:ext uri="{FF2B5EF4-FFF2-40B4-BE49-F238E27FC236}">
                    <a16:creationId xmlns:a16="http://schemas.microsoft.com/office/drawing/2014/main" id="{F6BA8151-B96D-4F4B-92C5-156DD5698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09" y="1975810"/>
                <a:ext cx="8453143" cy="2285241"/>
              </a:xfrm>
              <a:prstGeom prst="rect">
                <a:avLst/>
              </a:prstGeom>
              <a:blipFill>
                <a:blip r:embed="rId11"/>
                <a:stretch>
                  <a:fillRect l="-505" b="-32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9">
            <a:extLst>
              <a:ext uri="{FF2B5EF4-FFF2-40B4-BE49-F238E27FC236}">
                <a16:creationId xmlns:a16="http://schemas.microsoft.com/office/drawing/2014/main" id="{85CFBA07-83AE-4350-ACD5-4D0909A31A9D}"/>
              </a:ext>
            </a:extLst>
          </p:cNvPr>
          <p:cNvSpPr txBox="1"/>
          <p:nvPr/>
        </p:nvSpPr>
        <p:spPr>
          <a:xfrm>
            <a:off x="403153" y="4226541"/>
            <a:ext cx="845314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An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adjacency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b="1" dirty="0" err="1">
                <a:solidFill>
                  <a:srgbClr val="002060"/>
                </a:solidFill>
              </a:rPr>
              <a:t>stochastic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matrix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if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all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entries</a:t>
            </a:r>
            <a:r>
              <a:rPr lang="es-ES" dirty="0">
                <a:solidFill>
                  <a:srgbClr val="002060"/>
                </a:solidFill>
              </a:rPr>
              <a:t> are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      non-negative and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sum </a:t>
            </a:r>
            <a:r>
              <a:rPr lang="es-ES" dirty="0" err="1">
                <a:solidFill>
                  <a:srgbClr val="002060"/>
                </a:solidFill>
              </a:rPr>
              <a:t>of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entries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over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columns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3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C65C10-EC31-405A-BA99-C18ECD3D4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0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43"/>
    </mc:Choice>
    <mc:Fallback>
      <p:transition spd="slow" advTm="5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9047258" y="2354956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258" y="2354956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10046194" y="34147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6194" y="3414741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10046194" y="126205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6194" y="1262058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1064369" y="2354956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4369" y="2354956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8018558" y="34147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558" y="3414741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1064369" y="4511482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4369" y="4511482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8681269" y="2987098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9707018" y="1896494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9787136" y="2685139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9737441" y="2798791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9724476" y="3003655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9601064" y="3049011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10755781" y="4050491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10632369" y="4095847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8758702" y="3780664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406194" y="1982058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1479561" y="3197725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1365008" y="3128976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10660752" y="3018820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491106" y="683339"/>
            <a:ext cx="69089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example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graph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adjacency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regular and non-negative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1172945" y="1622058"/>
                <a:ext cx="5455531" cy="1752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945" y="1622058"/>
                <a:ext cx="5455531" cy="17525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brir llave 29"/>
          <p:cNvSpPr/>
          <p:nvPr/>
        </p:nvSpPr>
        <p:spPr>
          <a:xfrm rot="16200000">
            <a:off x="3985146" y="2001965"/>
            <a:ext cx="122690" cy="2830439"/>
          </a:xfrm>
          <a:prstGeom prst="leftBrace">
            <a:avLst>
              <a:gd name="adj1" fmla="val 114665"/>
              <a:gd name="adj2" fmla="val 49643"/>
            </a:avLst>
          </a:prstGeom>
          <a:ln w="22225">
            <a:solidFill>
              <a:srgbClr val="A04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3047322" y="1622058"/>
            <a:ext cx="360000" cy="1733781"/>
          </a:xfrm>
          <a:prstGeom prst="round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2947032" y="1231502"/>
                <a:ext cx="533095" cy="390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s-ES" sz="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ES" sz="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ES" sz="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nary>
                    </m:oMath>
                  </m:oMathPara>
                </a14:m>
                <a:endParaRPr lang="es-ES" sz="800" b="1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032" y="1231502"/>
                <a:ext cx="533095" cy="390556"/>
              </a:xfrm>
              <a:prstGeom prst="rect">
                <a:avLst/>
              </a:prstGeom>
              <a:blipFill>
                <a:blip r:embed="rId11"/>
                <a:stretch>
                  <a:fillRect l="-53409" t="-104688" r="-57955" b="-14687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8D38CFE3-9893-4BDF-BFF9-24A55CDB83BE}"/>
                  </a:ext>
                </a:extLst>
              </p:cNvPr>
              <p:cNvSpPr txBox="1"/>
              <p:nvPr/>
            </p:nvSpPr>
            <p:spPr>
              <a:xfrm>
                <a:off x="297154" y="4039685"/>
                <a:ext cx="8453143" cy="1887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Perron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-Frobenius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theorem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regular matrices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states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is </a:t>
                </a:r>
                <a:r>
                  <a:rPr lang="es-ES" b="1" dirty="0">
                    <a:solidFill>
                      <a:srgbClr val="002060"/>
                    </a:solidFill>
                  </a:rPr>
                  <a:t>non-negative</a:t>
                </a:r>
                <a:r>
                  <a:rPr lang="es-ES" dirty="0">
                    <a:solidFill>
                      <a:srgbClr val="002060"/>
                    </a:solidFill>
                  </a:rPr>
                  <a:t> and </a:t>
                </a:r>
                <a:r>
                  <a:rPr lang="es-ES" b="1" dirty="0">
                    <a:solidFill>
                      <a:srgbClr val="002060"/>
                    </a:solidFill>
                  </a:rPr>
                  <a:t>regular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𝑃𝐹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real and positive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positive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multiplicity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1.</a:t>
                </a:r>
              </a:p>
            </p:txBody>
          </p:sp>
        </mc:Choice>
        <mc:Fallback xmlns=""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8D38CFE3-9893-4BDF-BFF9-24A55CDB8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54" y="4039685"/>
                <a:ext cx="8453143" cy="1887696"/>
              </a:xfrm>
              <a:prstGeom prst="rect">
                <a:avLst/>
              </a:prstGeom>
              <a:blipFill>
                <a:blip r:embed="rId12"/>
                <a:stretch>
                  <a:fillRect l="-505" b="-161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29953ADD-DF83-4937-8461-5A6F66808E1B}"/>
                  </a:ext>
                </a:extLst>
              </p:cNvPr>
              <p:cNvSpPr txBox="1"/>
              <p:nvPr/>
            </p:nvSpPr>
            <p:spPr>
              <a:xfrm>
                <a:off x="985161" y="5998319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𝑃𝐹</m:t>
                          </m:r>
                        </m:sub>
                      </m:sSub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m:rPr>
                          <m:nor/>
                        </m:rPr>
                        <a:rPr lang="es-ES" dirty="0">
                          <a:solidFill>
                            <a:srgbClr val="002060"/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𝑃𝐹</m:t>
                              </m:r>
                            </m:sub>
                          </m:s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29953ADD-DF83-4937-8461-5A6F66808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61" y="5998319"/>
                <a:ext cx="609600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E50F0332-ACFB-483C-A776-CCA53B71C1C3}"/>
              </a:ext>
            </a:extLst>
          </p:cNvPr>
          <p:cNvSpPr txBox="1"/>
          <p:nvPr/>
        </p:nvSpPr>
        <p:spPr>
          <a:xfrm>
            <a:off x="8609485" y="5030918"/>
            <a:ext cx="1661251" cy="923330"/>
          </a:xfrm>
          <a:prstGeom prst="rect">
            <a:avLst/>
          </a:prstGeom>
          <a:noFill/>
          <a:ln w="44450">
            <a:solidFill>
              <a:schemeClr val="tx2"/>
            </a:solidFill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Existence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uniqueness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solution</a:t>
            </a: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8230676" y="5406103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C317D2AB-CEF6-4A76-9A0D-94B5FB79D99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52120" y="5719320"/>
              <a:ext cx="4095360" cy="68004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C317D2AB-CEF6-4A76-9A0D-94B5FB79D9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42760" y="5709960"/>
                <a:ext cx="4114080" cy="698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37C66D-7053-428D-84A4-DC4443266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4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62"/>
    </mc:Choice>
    <mc:Fallback>
      <p:transition spd="slow" advTm="60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9"/>
              <p:cNvSpPr txBox="1"/>
              <p:nvPr/>
            </p:nvSpPr>
            <p:spPr>
              <a:xfrm>
                <a:off x="247468" y="480320"/>
                <a:ext cx="9722603" cy="318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 err="1">
                    <a:solidFill>
                      <a:srgbClr val="002060"/>
                    </a:solidFill>
                  </a:rPr>
                  <a:t>Previous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result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great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importance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however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web </a:t>
                </a:r>
                <a:r>
                  <a:rPr lang="es-ES" dirty="0" err="1">
                    <a:solidFill>
                      <a:srgbClr val="002060"/>
                    </a:solidFill>
                  </a:rPr>
                  <a:t>may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present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some</a:t>
                </a:r>
                <a:r>
                  <a:rPr lang="es-ES" dirty="0">
                    <a:solidFill>
                      <a:srgbClr val="002060"/>
                    </a:solidFill>
                  </a:rPr>
                  <a:t> cases </a:t>
                </a:r>
                <a:r>
                  <a:rPr lang="es-ES" dirty="0" err="1">
                    <a:solidFill>
                      <a:srgbClr val="002060"/>
                    </a:solidFill>
                  </a:rPr>
                  <a:t>where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modification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algorithm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required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order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have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unique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solution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Dangling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pages</a:t>
                </a:r>
                <a:r>
                  <a:rPr lang="es-ES" dirty="0">
                    <a:solidFill>
                      <a:srgbClr val="002060"/>
                    </a:solidFill>
                  </a:rPr>
                  <a:t> – </a:t>
                </a:r>
                <a:r>
                  <a:rPr lang="es-ES" dirty="0" err="1">
                    <a:solidFill>
                      <a:srgbClr val="002060"/>
                    </a:solidFill>
                  </a:rPr>
                  <a:t>Death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ends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no </a:t>
                </a:r>
                <a:r>
                  <a:rPr lang="es-ES" dirty="0" err="1">
                    <a:solidFill>
                      <a:srgbClr val="002060"/>
                    </a:solidFill>
                  </a:rPr>
                  <a:t>outgoing</a:t>
                </a:r>
                <a:r>
                  <a:rPr lang="es-ES" dirty="0">
                    <a:solidFill>
                      <a:srgbClr val="002060"/>
                    </a:solidFill>
                  </a:rPr>
                  <a:t> links,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surfer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would</a:t>
                </a:r>
                <a:r>
                  <a:rPr lang="es-ES" dirty="0">
                    <a:solidFill>
                      <a:srgbClr val="002060"/>
                    </a:solidFill>
                  </a:rPr>
                  <a:t> stand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  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r>
                  <a:rPr lang="es-ES" dirty="0" err="1">
                    <a:solidFill>
                      <a:srgbClr val="002060"/>
                    </a:solidFill>
                  </a:rPr>
                  <a:t>Acts</a:t>
                </a:r>
                <a:r>
                  <a:rPr lang="es-ES" dirty="0">
                    <a:solidFill>
                      <a:srgbClr val="002060"/>
                    </a:solidFill>
                  </a:rPr>
                  <a:t> as a </a:t>
                </a:r>
                <a:r>
                  <a:rPr lang="es-ES" dirty="0" err="1">
                    <a:solidFill>
                      <a:srgbClr val="002060"/>
                    </a:solidFill>
                  </a:rPr>
                  <a:t>sink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importance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Spider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traps</a:t>
                </a:r>
                <a:r>
                  <a:rPr lang="es-ES" dirty="0">
                    <a:solidFill>
                      <a:srgbClr val="002060"/>
                    </a:solidFill>
                  </a:rPr>
                  <a:t> – </a:t>
                </a:r>
                <a:r>
                  <a:rPr lang="es-ES" dirty="0" err="1">
                    <a:solidFill>
                      <a:srgbClr val="002060"/>
                    </a:solidFill>
                  </a:rPr>
                  <a:t>Cycles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where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random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surfer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gets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trapped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>
                  <a:lnSpc>
                    <a:spcPts val="3500"/>
                  </a:lnSpc>
                </a:pPr>
                <a:endParaRPr lang="es-ES" dirty="0">
                  <a:solidFill>
                    <a:srgbClr val="002060"/>
                  </a:solidFill>
                </a:endParaRP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29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68" y="480320"/>
                <a:ext cx="9722603" cy="3182923"/>
              </a:xfrm>
              <a:prstGeom prst="rect">
                <a:avLst/>
              </a:prstGeom>
              <a:blipFill>
                <a:blip r:embed="rId4"/>
                <a:stretch>
                  <a:fillRect l="-56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2948A715-93A2-4634-A677-DCBBCF148E58}"/>
                  </a:ext>
                </a:extLst>
              </p:cNvPr>
              <p:cNvSpPr/>
              <p:nvPr/>
            </p:nvSpPr>
            <p:spPr>
              <a:xfrm>
                <a:off x="8281883" y="200921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2948A715-93A2-4634-A677-DCBBCF148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883" y="2009215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C93869B3-CA9A-4A84-8C7E-87E885777B63}"/>
                  </a:ext>
                </a:extLst>
              </p:cNvPr>
              <p:cNvSpPr/>
              <p:nvPr/>
            </p:nvSpPr>
            <p:spPr>
              <a:xfrm>
                <a:off x="9280819" y="3069000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C93869B3-CA9A-4A84-8C7E-87E885777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819" y="3069000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D71D4262-A136-4F14-ADE6-D2188D3CA928}"/>
                  </a:ext>
                </a:extLst>
              </p:cNvPr>
              <p:cNvSpPr/>
              <p:nvPr/>
            </p:nvSpPr>
            <p:spPr>
              <a:xfrm>
                <a:off x="9280819" y="916317"/>
                <a:ext cx="720000" cy="720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D71D4262-A136-4F14-ADE6-D2188D3CA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0819" y="916317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8D25EA4A-5C9B-431D-B7F2-3D34D62B4481}"/>
                  </a:ext>
                </a:extLst>
              </p:cNvPr>
              <p:cNvSpPr/>
              <p:nvPr/>
            </p:nvSpPr>
            <p:spPr>
              <a:xfrm>
                <a:off x="10298994" y="200921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8D25EA4A-5C9B-431D-B7F2-3D34D62B44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8994" y="2009215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58C12665-255D-4BD8-B9DA-28991C2FA4B7}"/>
                  </a:ext>
                </a:extLst>
              </p:cNvPr>
              <p:cNvSpPr/>
              <p:nvPr/>
            </p:nvSpPr>
            <p:spPr>
              <a:xfrm>
                <a:off x="8599101" y="4157306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58C12665-255D-4BD8-B9DA-28991C2FA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101" y="4157306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5F5F36B0-FE2D-46FD-BA3B-E01539880D93}"/>
              </a:ext>
            </a:extLst>
          </p:cNvPr>
          <p:cNvCxnSpPr>
            <a:cxnSpLocks/>
          </p:cNvCxnSpPr>
          <p:nvPr/>
        </p:nvCxnSpPr>
        <p:spPr>
          <a:xfrm flipV="1">
            <a:off x="8941643" y="1550753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9C569BF2-2957-4041-B9A0-9E5D155CDEDC}"/>
              </a:ext>
            </a:extLst>
          </p:cNvPr>
          <p:cNvCxnSpPr>
            <a:cxnSpLocks/>
          </p:cNvCxnSpPr>
          <p:nvPr/>
        </p:nvCxnSpPr>
        <p:spPr>
          <a:xfrm>
            <a:off x="9021761" y="2339398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F51BEBBF-EA49-4937-BEE6-29918FF4804A}"/>
              </a:ext>
            </a:extLst>
          </p:cNvPr>
          <p:cNvCxnSpPr>
            <a:cxnSpLocks/>
          </p:cNvCxnSpPr>
          <p:nvPr/>
        </p:nvCxnSpPr>
        <p:spPr>
          <a:xfrm flipH="1" flipV="1">
            <a:off x="8972066" y="2453050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33C443C0-D2FD-4445-83B7-48038BC4931C}"/>
              </a:ext>
            </a:extLst>
          </p:cNvPr>
          <p:cNvCxnSpPr>
            <a:cxnSpLocks/>
          </p:cNvCxnSpPr>
          <p:nvPr/>
        </p:nvCxnSpPr>
        <p:spPr>
          <a:xfrm>
            <a:off x="8959101" y="265791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9275ECA5-C790-46B1-8005-0FC5A87D998E}"/>
              </a:ext>
            </a:extLst>
          </p:cNvPr>
          <p:cNvCxnSpPr>
            <a:cxnSpLocks/>
          </p:cNvCxnSpPr>
          <p:nvPr/>
        </p:nvCxnSpPr>
        <p:spPr>
          <a:xfrm flipH="1" flipV="1">
            <a:off x="8835689" y="270327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5D822727-411C-49A1-A7D3-B29537D9F9E2}"/>
              </a:ext>
            </a:extLst>
          </p:cNvPr>
          <p:cNvCxnSpPr>
            <a:cxnSpLocks/>
          </p:cNvCxnSpPr>
          <p:nvPr/>
        </p:nvCxnSpPr>
        <p:spPr>
          <a:xfrm flipH="1">
            <a:off x="9158982" y="3800026"/>
            <a:ext cx="287755" cy="40006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C4CA484C-1FDE-41C7-8FA6-B332DB67AD0D}"/>
              </a:ext>
            </a:extLst>
          </p:cNvPr>
          <p:cNvCxnSpPr>
            <a:cxnSpLocks/>
            <a:endCxn id="36" idx="7"/>
          </p:cNvCxnSpPr>
          <p:nvPr/>
        </p:nvCxnSpPr>
        <p:spPr>
          <a:xfrm flipH="1">
            <a:off x="9895377" y="2673079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55375FF3-7565-4328-9BAB-F359B9581CA3}"/>
                  </a:ext>
                </a:extLst>
              </p:cNvPr>
              <p:cNvSpPr/>
              <p:nvPr/>
            </p:nvSpPr>
            <p:spPr>
              <a:xfrm>
                <a:off x="10027031" y="4157306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55375FF3-7565-4328-9BAB-F359B9581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7031" y="4157306"/>
                <a:ext cx="720000" cy="7200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D2DF3B57-A462-451F-8E33-1892401F0FE5}"/>
              </a:ext>
            </a:extLst>
          </p:cNvPr>
          <p:cNvCxnSpPr>
            <a:cxnSpLocks/>
          </p:cNvCxnSpPr>
          <p:nvPr/>
        </p:nvCxnSpPr>
        <p:spPr>
          <a:xfrm>
            <a:off x="9360353" y="4445685"/>
            <a:ext cx="609718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98FDCAE5-837C-4BD8-AFE0-42FF99633F25}"/>
              </a:ext>
            </a:extLst>
          </p:cNvPr>
          <p:cNvCxnSpPr>
            <a:cxnSpLocks/>
          </p:cNvCxnSpPr>
          <p:nvPr/>
        </p:nvCxnSpPr>
        <p:spPr>
          <a:xfrm flipH="1">
            <a:off x="9337472" y="4579652"/>
            <a:ext cx="650970" cy="1101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1738755-64FF-46EC-88A2-1A220EF2A4E4}"/>
              </a:ext>
            </a:extLst>
          </p:cNvPr>
          <p:cNvSpPr txBox="1"/>
          <p:nvPr/>
        </p:nvSpPr>
        <p:spPr>
          <a:xfrm>
            <a:off x="691597" y="3382427"/>
            <a:ext cx="18419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Adiacency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becomes</a:t>
            </a:r>
            <a:r>
              <a:rPr lang="es-ES" dirty="0">
                <a:solidFill>
                  <a:srgbClr val="002060"/>
                </a:solidFill>
              </a:rPr>
              <a:t> singular, no </a:t>
            </a:r>
            <a:r>
              <a:rPr lang="es-ES" dirty="0" err="1">
                <a:solidFill>
                  <a:srgbClr val="002060"/>
                </a:solidFill>
              </a:rPr>
              <a:t>stochastic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E6FD960-9939-4B92-BB39-5A04F2F43617}"/>
                  </a:ext>
                </a:extLst>
              </p:cNvPr>
              <p:cNvSpPr txBox="1"/>
              <p:nvPr/>
            </p:nvSpPr>
            <p:spPr>
              <a:xfrm>
                <a:off x="1401428" y="3069000"/>
                <a:ext cx="6096000" cy="1752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8E6FD960-9939-4B92-BB39-5A04F2F43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428" y="3069000"/>
                <a:ext cx="6096000" cy="17525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ángulo redondeado 3">
            <a:extLst>
              <a:ext uri="{FF2B5EF4-FFF2-40B4-BE49-F238E27FC236}">
                <a16:creationId xmlns:a16="http://schemas.microsoft.com/office/drawing/2014/main" id="{BF060772-4637-4BF8-B90D-26AFE104BF0A}"/>
              </a:ext>
            </a:extLst>
          </p:cNvPr>
          <p:cNvSpPr/>
          <p:nvPr/>
        </p:nvSpPr>
        <p:spPr>
          <a:xfrm>
            <a:off x="3272260" y="3113713"/>
            <a:ext cx="236588" cy="1636088"/>
          </a:xfrm>
          <a:prstGeom prst="roundRect">
            <a:avLst/>
          </a:prstGeom>
          <a:solidFill>
            <a:schemeClr val="accent6">
              <a:lumMod val="75000"/>
              <a:alpha val="44000"/>
            </a:schemeClr>
          </a:solidFill>
          <a:ln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9">
                <a:extLst>
                  <a:ext uri="{FF2B5EF4-FFF2-40B4-BE49-F238E27FC236}">
                    <a16:creationId xmlns:a16="http://schemas.microsoft.com/office/drawing/2014/main" id="{62710780-674F-4F69-A4D5-39F012E5738E}"/>
                  </a:ext>
                </a:extLst>
              </p:cNvPr>
              <p:cNvSpPr txBox="1"/>
              <p:nvPr/>
            </p:nvSpPr>
            <p:spPr>
              <a:xfrm>
                <a:off x="475995" y="4822514"/>
                <a:ext cx="10073472" cy="1887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Perron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-Frobenius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theorem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squared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b="1" dirty="0">
                    <a:solidFill>
                      <a:srgbClr val="002060"/>
                    </a:solidFill>
                  </a:rPr>
                  <a:t>non-negative</a:t>
                </a:r>
                <a:r>
                  <a:rPr lang="es-ES" dirty="0">
                    <a:solidFill>
                      <a:srgbClr val="002060"/>
                    </a:solidFill>
                  </a:rPr>
                  <a:t> matrices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states</a:t>
                </a:r>
                <a:r>
                  <a:rPr lang="es-ES" dirty="0">
                    <a:solidFill>
                      <a:srgbClr val="002060"/>
                    </a:solidFill>
                  </a:rPr>
                  <a:t> :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𝑃𝐹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real and non-negative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non-negative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C00000"/>
                    </a:solidFill>
                  </a:rPr>
                  <a:t>The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multiplicity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of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the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leading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eigenvalue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is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not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guaranteed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to</a:t>
                </a:r>
                <a:r>
                  <a:rPr lang="es-ES" dirty="0">
                    <a:solidFill>
                      <a:srgbClr val="C00000"/>
                    </a:solidFill>
                  </a:rPr>
                  <a:t> be 1.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C00000"/>
                    </a:solidFill>
                  </a:rPr>
                  <a:t>The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associated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eigenvector</a:t>
                </a:r>
                <a:r>
                  <a:rPr lang="es-ES" dirty="0">
                    <a:solidFill>
                      <a:srgbClr val="C00000"/>
                    </a:solidFill>
                  </a:rPr>
                  <a:t> (</a:t>
                </a:r>
                <a:r>
                  <a:rPr lang="es-ES" dirty="0" err="1">
                    <a:solidFill>
                      <a:srgbClr val="C00000"/>
                    </a:solidFill>
                  </a:rPr>
                  <a:t>rank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distribution</a:t>
                </a:r>
                <a:r>
                  <a:rPr lang="es-ES" dirty="0">
                    <a:solidFill>
                      <a:srgbClr val="C00000"/>
                    </a:solidFill>
                  </a:rPr>
                  <a:t>) </a:t>
                </a:r>
                <a:r>
                  <a:rPr lang="es-ES" dirty="0" err="1">
                    <a:solidFill>
                      <a:srgbClr val="C00000"/>
                    </a:solidFill>
                  </a:rPr>
                  <a:t>need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not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to</a:t>
                </a:r>
                <a:r>
                  <a:rPr lang="es-ES" dirty="0">
                    <a:solidFill>
                      <a:srgbClr val="C00000"/>
                    </a:solidFill>
                  </a:rPr>
                  <a:t> be </a:t>
                </a:r>
                <a:r>
                  <a:rPr lang="es-ES" dirty="0" err="1">
                    <a:solidFill>
                      <a:srgbClr val="C00000"/>
                    </a:solidFill>
                  </a:rPr>
                  <a:t>unique</a:t>
                </a:r>
                <a:r>
                  <a:rPr lang="es-ES" dirty="0">
                    <a:solidFill>
                      <a:srgbClr val="C00000"/>
                    </a:solidFill>
                  </a:rPr>
                  <a:t> </a:t>
                </a:r>
                <a:r>
                  <a:rPr lang="es-ES" dirty="0" err="1">
                    <a:solidFill>
                      <a:srgbClr val="C00000"/>
                    </a:solidFill>
                  </a:rPr>
                  <a:t>or</a:t>
                </a:r>
                <a:r>
                  <a:rPr lang="es-ES" dirty="0">
                    <a:solidFill>
                      <a:srgbClr val="C00000"/>
                    </a:solidFill>
                  </a:rPr>
                  <a:t> positive</a:t>
                </a:r>
              </a:p>
            </p:txBody>
          </p:sp>
        </mc:Choice>
        <mc:Fallback xmlns="">
          <p:sp>
            <p:nvSpPr>
              <p:cNvPr id="23" name="TextBox 29">
                <a:extLst>
                  <a:ext uri="{FF2B5EF4-FFF2-40B4-BE49-F238E27FC236}">
                    <a16:creationId xmlns:a16="http://schemas.microsoft.com/office/drawing/2014/main" id="{62710780-674F-4F69-A4D5-39F012E57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95" y="4822514"/>
                <a:ext cx="10073472" cy="1887696"/>
              </a:xfrm>
              <a:prstGeom prst="rect">
                <a:avLst/>
              </a:prstGeom>
              <a:blipFill>
                <a:blip r:embed="rId12"/>
                <a:stretch>
                  <a:fillRect l="-363" b="-129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ángulo 23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2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B2847310-8621-46BC-BF7E-8B08376428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90120" y="1427760"/>
              <a:ext cx="7273080" cy="433440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B2847310-8621-46BC-BF7E-8B08376428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80760" y="1418400"/>
                <a:ext cx="7291800" cy="4353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29EA5B2-AA64-4C00-AD5F-F7052AC1C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86"/>
    </mc:Choice>
    <mc:Fallback>
      <p:transition spd="slow" advTm="10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418525" y="193176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525" y="1931764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417461" y="299154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461" y="2991549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417461" y="838866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461" y="838866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435636" y="193176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636" y="1931764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8735743" y="407985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743" y="4079855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9078285" y="1473302"/>
            <a:ext cx="432000" cy="540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9158403" y="2261947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9108708" y="2375599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9095743" y="2580463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972331" y="2625819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>
            <a:off x="9295624" y="3722575"/>
            <a:ext cx="287755" cy="40006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10032019" y="2595628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259597" y="598704"/>
            <a:ext cx="8382112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Addresing</a:t>
            </a:r>
            <a:r>
              <a:rPr lang="es-ES" dirty="0">
                <a:solidFill>
                  <a:srgbClr val="002060"/>
                </a:solidFill>
              </a:rPr>
              <a:t> “</a:t>
            </a:r>
            <a:r>
              <a:rPr lang="es-ES" dirty="0" err="1">
                <a:solidFill>
                  <a:srgbClr val="002060"/>
                </a:solidFill>
              </a:rPr>
              <a:t>problems</a:t>
            </a:r>
            <a:r>
              <a:rPr lang="es-ES" dirty="0">
                <a:solidFill>
                  <a:srgbClr val="002060"/>
                </a:solidFill>
              </a:rPr>
              <a:t>”: 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In a </a:t>
            </a:r>
            <a:r>
              <a:rPr lang="es-ES" dirty="0" err="1">
                <a:solidFill>
                  <a:srgbClr val="002060"/>
                </a:solidFill>
              </a:rPr>
              <a:t>dead-end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explicitly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teleports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with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equal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another</a:t>
            </a:r>
            <a:r>
              <a:rPr lang="es-ES" dirty="0">
                <a:solidFill>
                  <a:srgbClr val="002060"/>
                </a:solidFill>
              </a:rPr>
              <a:t> page.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     </a:t>
            </a:r>
            <a:r>
              <a:rPr lang="es-ES" dirty="0" err="1">
                <a:solidFill>
                  <a:srgbClr val="002060"/>
                </a:solidFill>
              </a:rPr>
              <a:t>We</a:t>
            </a:r>
            <a:r>
              <a:rPr lang="es-ES" dirty="0">
                <a:solidFill>
                  <a:srgbClr val="002060"/>
                </a:solidFill>
              </a:rPr>
              <a:t> asume </a:t>
            </a:r>
            <a:r>
              <a:rPr lang="es-ES" dirty="0" err="1">
                <a:solidFill>
                  <a:srgbClr val="002060"/>
                </a:solidFill>
              </a:rPr>
              <a:t>dangling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nodes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points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node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graph</a:t>
            </a:r>
            <a:r>
              <a:rPr lang="es-ES" dirty="0">
                <a:solidFill>
                  <a:srgbClr val="002060"/>
                </a:solidFill>
              </a:rPr>
              <a:t>. 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/>
              <p:nvPr/>
            </p:nvSpPr>
            <p:spPr>
              <a:xfrm>
                <a:off x="10163673" y="407985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3673" y="407985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8DEF18DF-A0BF-4164-913B-CF754C87074B}"/>
              </a:ext>
            </a:extLst>
          </p:cNvPr>
          <p:cNvCxnSpPr>
            <a:cxnSpLocks/>
          </p:cNvCxnSpPr>
          <p:nvPr/>
        </p:nvCxnSpPr>
        <p:spPr>
          <a:xfrm>
            <a:off x="9496995" y="4368234"/>
            <a:ext cx="609718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766272C-9AB8-486C-83BD-8DDF6E6DFC21}"/>
              </a:ext>
            </a:extLst>
          </p:cNvPr>
          <p:cNvCxnSpPr>
            <a:cxnSpLocks/>
          </p:cNvCxnSpPr>
          <p:nvPr/>
        </p:nvCxnSpPr>
        <p:spPr>
          <a:xfrm flipH="1">
            <a:off x="9474114" y="4502201"/>
            <a:ext cx="650970" cy="1101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D18097DE-4B99-4003-96D1-13CB3F095AFA}"/>
              </a:ext>
            </a:extLst>
          </p:cNvPr>
          <p:cNvCxnSpPr>
            <a:cxnSpLocks/>
          </p:cNvCxnSpPr>
          <p:nvPr/>
        </p:nvCxnSpPr>
        <p:spPr>
          <a:xfrm flipH="1">
            <a:off x="8943230" y="1439452"/>
            <a:ext cx="432000" cy="540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DCA59A29-AE71-4F81-B1FD-7B2F439C9E18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777461" y="1602409"/>
            <a:ext cx="19560" cy="13891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6E7395E9-2504-4A96-ADC7-2B4C11EA91DD}"/>
              </a:ext>
            </a:extLst>
          </p:cNvPr>
          <p:cNvCxnSpPr>
            <a:cxnSpLocks/>
          </p:cNvCxnSpPr>
          <p:nvPr/>
        </p:nvCxnSpPr>
        <p:spPr>
          <a:xfrm>
            <a:off x="10137461" y="1473302"/>
            <a:ext cx="425772" cy="45846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78A0C797-4C48-4DF6-B85B-96734027E1EC}"/>
              </a:ext>
            </a:extLst>
          </p:cNvPr>
          <p:cNvCxnSpPr>
            <a:cxnSpLocks/>
          </p:cNvCxnSpPr>
          <p:nvPr/>
        </p:nvCxnSpPr>
        <p:spPr>
          <a:xfrm>
            <a:off x="9920854" y="1565107"/>
            <a:ext cx="483783" cy="238078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54C47F3C-C662-42FE-867B-8A851CDFEE15}"/>
              </a:ext>
            </a:extLst>
          </p:cNvPr>
          <p:cNvCxnSpPr>
            <a:cxnSpLocks/>
          </p:cNvCxnSpPr>
          <p:nvPr/>
        </p:nvCxnSpPr>
        <p:spPr>
          <a:xfrm flipH="1">
            <a:off x="9077102" y="1565107"/>
            <a:ext cx="528766" cy="242861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o 24">
            <a:extLst>
              <a:ext uri="{FF2B5EF4-FFF2-40B4-BE49-F238E27FC236}">
                <a16:creationId xmlns:a16="http://schemas.microsoft.com/office/drawing/2014/main" id="{0F988AFC-823E-4872-A67C-BB1164AE556C}"/>
              </a:ext>
            </a:extLst>
          </p:cNvPr>
          <p:cNvSpPr/>
          <p:nvPr/>
        </p:nvSpPr>
        <p:spPr>
          <a:xfrm rot="14021219">
            <a:off x="9453158" y="299384"/>
            <a:ext cx="702355" cy="665922"/>
          </a:xfrm>
          <a:prstGeom prst="arc">
            <a:avLst>
              <a:gd name="adj1" fmla="val 16200000"/>
              <a:gd name="adj2" fmla="val 9965224"/>
            </a:avLst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15BC7D5D-74D7-4204-ACC3-4B8A773C78F8}"/>
                  </a:ext>
                </a:extLst>
              </p:cNvPr>
              <p:cNvSpPr txBox="1"/>
              <p:nvPr/>
            </p:nvSpPr>
            <p:spPr>
              <a:xfrm>
                <a:off x="641619" y="2071385"/>
                <a:ext cx="6096000" cy="1752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15BC7D5D-74D7-4204-ACC3-4B8A773C7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19" y="2071385"/>
                <a:ext cx="6096000" cy="17525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5E440FC8-9B6B-4EB4-8A8F-1855F42F202B}"/>
              </a:ext>
            </a:extLst>
          </p:cNvPr>
          <p:cNvSpPr txBox="1"/>
          <p:nvPr/>
        </p:nvSpPr>
        <p:spPr>
          <a:xfrm>
            <a:off x="5692768" y="2647545"/>
            <a:ext cx="2299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Adjacency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recovers</a:t>
            </a:r>
            <a:r>
              <a:rPr lang="es-ES" dirty="0">
                <a:solidFill>
                  <a:srgbClr val="002060"/>
                </a:solidFill>
              </a:rPr>
              <a:t>  </a:t>
            </a:r>
            <a:r>
              <a:rPr lang="es-ES" dirty="0" err="1">
                <a:solidFill>
                  <a:srgbClr val="002060"/>
                </a:solidFill>
              </a:rPr>
              <a:t>stochasticity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0259B913-D464-45A0-AA34-BC826ACD50C2}"/>
                  </a:ext>
                </a:extLst>
              </p:cNvPr>
              <p:cNvSpPr txBox="1"/>
              <p:nvPr/>
            </p:nvSpPr>
            <p:spPr>
              <a:xfrm>
                <a:off x="499180" y="4193439"/>
                <a:ext cx="6096000" cy="843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E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0259B913-D464-45A0-AA34-BC826ACD5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0" y="4193439"/>
                <a:ext cx="6096000" cy="8435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8F31B88C-B000-46E8-BC35-CDA17D245E65}"/>
                  </a:ext>
                </a:extLst>
              </p:cNvPr>
              <p:cNvSpPr txBox="1"/>
              <p:nvPr/>
            </p:nvSpPr>
            <p:spPr>
              <a:xfrm>
                <a:off x="5059636" y="4430523"/>
                <a:ext cx="25857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For </a:t>
                </a:r>
                <a:r>
                  <a:rPr lang="es-ES" dirty="0" err="1">
                    <a:solidFill>
                      <a:srgbClr val="002060"/>
                    </a:solidFill>
                  </a:rPr>
                  <a:t>all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dangling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endParaRPr lang="es-ES" dirty="0"/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8F31B88C-B000-46E8-BC35-CDA17D245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636" y="4430523"/>
                <a:ext cx="2585764" cy="369332"/>
              </a:xfrm>
              <a:prstGeom prst="rect">
                <a:avLst/>
              </a:prstGeom>
              <a:blipFill>
                <a:blip r:embed="rId12"/>
                <a:stretch>
                  <a:fillRect l="-2123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ángulo 32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3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9DF00AA5-27D4-461C-8466-8684568060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18680" y="5056200"/>
              <a:ext cx="552600" cy="900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9DF00AA5-27D4-461C-8466-8684568060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09320" y="5046840"/>
                <a:ext cx="571320" cy="27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C708C0-305F-4DD7-98F3-E3337D729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7"/>
    </mc:Choice>
    <mc:Fallback>
      <p:transition spd="slow" advTm="5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15BC7D5D-74D7-4204-ACC3-4B8A773C78F8}"/>
                  </a:ext>
                </a:extLst>
              </p:cNvPr>
              <p:cNvSpPr txBox="1"/>
              <p:nvPr/>
            </p:nvSpPr>
            <p:spPr>
              <a:xfrm>
                <a:off x="641619" y="2071385"/>
                <a:ext cx="6096000" cy="1752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15BC7D5D-74D7-4204-ACC3-4B8A773C7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19" y="2071385"/>
                <a:ext cx="6096000" cy="17525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uadroTexto 40">
            <a:extLst>
              <a:ext uri="{FF2B5EF4-FFF2-40B4-BE49-F238E27FC236}">
                <a16:creationId xmlns:a16="http://schemas.microsoft.com/office/drawing/2014/main" id="{5E440FC8-9B6B-4EB4-8A8F-1855F42F202B}"/>
              </a:ext>
            </a:extLst>
          </p:cNvPr>
          <p:cNvSpPr txBox="1"/>
          <p:nvPr/>
        </p:nvSpPr>
        <p:spPr>
          <a:xfrm>
            <a:off x="5692768" y="2647545"/>
            <a:ext cx="2299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solidFill>
                  <a:srgbClr val="002060"/>
                </a:solidFill>
              </a:rPr>
              <a:t>Adiacency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matrix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recovers</a:t>
            </a:r>
            <a:r>
              <a:rPr lang="es-ES" dirty="0">
                <a:solidFill>
                  <a:srgbClr val="002060"/>
                </a:solidFill>
              </a:rPr>
              <a:t>  </a:t>
            </a:r>
            <a:r>
              <a:rPr lang="es-ES" dirty="0" err="1">
                <a:solidFill>
                  <a:srgbClr val="002060"/>
                </a:solidFill>
              </a:rPr>
              <a:t>stochasticity</a:t>
            </a:r>
            <a:r>
              <a:rPr lang="es-ES" dirty="0">
                <a:solidFill>
                  <a:srgbClr val="002060"/>
                </a:solidFill>
              </a:rPr>
              <a:t>.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A1110A32-E92F-4A58-93DB-E5AEA16318B4}"/>
                  </a:ext>
                </a:extLst>
              </p:cNvPr>
              <p:cNvSpPr txBox="1"/>
              <p:nvPr/>
            </p:nvSpPr>
            <p:spPr>
              <a:xfrm>
                <a:off x="982133" y="5017393"/>
                <a:ext cx="6096000" cy="938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Follows </a:t>
                </a:r>
                <a:r>
                  <a:rPr lang="es-ES" dirty="0" err="1">
                    <a:solidFill>
                      <a:srgbClr val="002060"/>
                    </a:solidFill>
                  </a:rPr>
                  <a:t>one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outgoing</a:t>
                </a:r>
                <a:r>
                  <a:rPr lang="es-ES" dirty="0">
                    <a:solidFill>
                      <a:srgbClr val="002060"/>
                    </a:solidFill>
                  </a:rPr>
                  <a:t> link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probability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 err="1">
                    <a:solidFill>
                      <a:srgbClr val="002060"/>
                    </a:solidFill>
                  </a:rPr>
                  <a:t>Jumps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randomly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other</a:t>
                </a:r>
                <a:r>
                  <a:rPr lang="es-ES" dirty="0">
                    <a:solidFill>
                      <a:srgbClr val="002060"/>
                    </a:solidFill>
                  </a:rPr>
                  <a:t> page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probability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A1110A32-E92F-4A58-93DB-E5AEA1631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133" y="5017393"/>
                <a:ext cx="6096000" cy="938014"/>
              </a:xfrm>
              <a:prstGeom prst="rect">
                <a:avLst/>
              </a:prstGeom>
              <a:blipFill>
                <a:blip r:embed="rId10"/>
                <a:stretch>
                  <a:fillRect l="-600" b="-974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29">
            <a:extLst>
              <a:ext uri="{FF2B5EF4-FFF2-40B4-BE49-F238E27FC236}">
                <a16:creationId xmlns:a16="http://schemas.microsoft.com/office/drawing/2014/main" id="{D4939B32-A3B6-46B0-A160-B564C97F0BB6}"/>
              </a:ext>
            </a:extLst>
          </p:cNvPr>
          <p:cNvSpPr txBox="1"/>
          <p:nvPr/>
        </p:nvSpPr>
        <p:spPr>
          <a:xfrm>
            <a:off x="259597" y="3955158"/>
            <a:ext cx="823259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deal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“spider-</a:t>
            </a:r>
            <a:r>
              <a:rPr lang="es-ES" dirty="0" err="1">
                <a:solidFill>
                  <a:srgbClr val="002060"/>
                </a:solidFill>
              </a:rPr>
              <a:t>traps</a:t>
            </a:r>
            <a:r>
              <a:rPr lang="es-ES" dirty="0">
                <a:solidFill>
                  <a:srgbClr val="002060"/>
                </a:solidFill>
              </a:rPr>
              <a:t>” </a:t>
            </a:r>
            <a:r>
              <a:rPr lang="es-ES" dirty="0" err="1">
                <a:solidFill>
                  <a:srgbClr val="002060"/>
                </a:solidFill>
              </a:rPr>
              <a:t>or</a:t>
            </a:r>
            <a:r>
              <a:rPr lang="es-ES" dirty="0">
                <a:solidFill>
                  <a:srgbClr val="002060"/>
                </a:solidFill>
              </a:rPr>
              <a:t> more </a:t>
            </a:r>
            <a:r>
              <a:rPr lang="es-ES" dirty="0" err="1">
                <a:solidFill>
                  <a:srgbClr val="002060"/>
                </a:solidFill>
              </a:rPr>
              <a:t>of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connected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component</a:t>
            </a:r>
            <a:r>
              <a:rPr lang="es-ES" dirty="0">
                <a:solidFill>
                  <a:srgbClr val="002060"/>
                </a:solidFill>
              </a:rPr>
              <a:t>, in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step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     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may</a:t>
            </a:r>
            <a:r>
              <a:rPr lang="es-ES" dirty="0">
                <a:solidFill>
                  <a:srgbClr val="002060"/>
                </a:solidFill>
              </a:rPr>
              <a:t>: </a:t>
            </a:r>
          </a:p>
        </p:txBody>
      </p:sp>
      <p:sp>
        <p:nvSpPr>
          <p:cNvPr id="38" name="TextBox 29"/>
          <p:cNvSpPr txBox="1"/>
          <p:nvPr/>
        </p:nvSpPr>
        <p:spPr>
          <a:xfrm>
            <a:off x="259597" y="598704"/>
            <a:ext cx="8382112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Addresing</a:t>
            </a:r>
            <a:r>
              <a:rPr lang="es-ES" dirty="0">
                <a:solidFill>
                  <a:srgbClr val="002060"/>
                </a:solidFill>
              </a:rPr>
              <a:t> “</a:t>
            </a:r>
            <a:r>
              <a:rPr lang="es-ES" dirty="0" err="1">
                <a:solidFill>
                  <a:srgbClr val="002060"/>
                </a:solidFill>
              </a:rPr>
              <a:t>problems</a:t>
            </a:r>
            <a:r>
              <a:rPr lang="es-ES" dirty="0">
                <a:solidFill>
                  <a:srgbClr val="002060"/>
                </a:solidFill>
              </a:rPr>
              <a:t>”: </a:t>
            </a:r>
          </a:p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060"/>
                </a:solidFill>
              </a:rPr>
              <a:t>In a </a:t>
            </a:r>
            <a:r>
              <a:rPr lang="es-ES" dirty="0" err="1">
                <a:solidFill>
                  <a:srgbClr val="002060"/>
                </a:solidFill>
              </a:rPr>
              <a:t>dead-end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explicitly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teleports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with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equal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b="1" dirty="0" err="1">
                <a:solidFill>
                  <a:srgbClr val="002060"/>
                </a:solidFill>
              </a:rPr>
              <a:t>probability</a:t>
            </a:r>
            <a:r>
              <a:rPr lang="es-ES" b="1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another</a:t>
            </a:r>
            <a:r>
              <a:rPr lang="es-ES" dirty="0">
                <a:solidFill>
                  <a:srgbClr val="002060"/>
                </a:solidFill>
              </a:rPr>
              <a:t> page.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     </a:t>
            </a:r>
            <a:r>
              <a:rPr lang="es-ES" dirty="0" err="1">
                <a:solidFill>
                  <a:srgbClr val="002060"/>
                </a:solidFill>
              </a:rPr>
              <a:t>We</a:t>
            </a:r>
            <a:r>
              <a:rPr lang="es-ES" dirty="0">
                <a:solidFill>
                  <a:srgbClr val="002060"/>
                </a:solidFill>
              </a:rPr>
              <a:t> asume </a:t>
            </a:r>
            <a:r>
              <a:rPr lang="es-ES" dirty="0" err="1">
                <a:solidFill>
                  <a:srgbClr val="002060"/>
                </a:solidFill>
              </a:rPr>
              <a:t>dangling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nodes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points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node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graph</a:t>
            </a:r>
            <a:r>
              <a:rPr lang="es-ES" dirty="0">
                <a:solidFill>
                  <a:srgbClr val="002060"/>
                </a:solidFill>
              </a:rPr>
              <a:t>. 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418525" y="193176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525" y="1931764"/>
                <a:ext cx="720000" cy="72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417461" y="299154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461" y="2991549"/>
                <a:ext cx="720000" cy="72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417461" y="838866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461" y="838866"/>
                <a:ext cx="720000" cy="72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435636" y="193176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636" y="1931764"/>
                <a:ext cx="720000" cy="7200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8735743" y="407985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743" y="4079855"/>
                <a:ext cx="720000" cy="7200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9078285" y="1473302"/>
            <a:ext cx="432000" cy="540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9158403" y="2261947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9108708" y="2375599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9095743" y="2580463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972331" y="2625819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>
            <a:off x="9295624" y="3722575"/>
            <a:ext cx="287755" cy="40006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42" idx="7"/>
          </p:cNvCxnSpPr>
          <p:nvPr/>
        </p:nvCxnSpPr>
        <p:spPr>
          <a:xfrm flipH="1">
            <a:off x="10032019" y="2595628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/>
              <p:nvPr/>
            </p:nvSpPr>
            <p:spPr>
              <a:xfrm>
                <a:off x="10163673" y="407985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3673" y="4079855"/>
                <a:ext cx="720000" cy="720000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8DEF18DF-A0BF-4164-913B-CF754C87074B}"/>
              </a:ext>
            </a:extLst>
          </p:cNvPr>
          <p:cNvCxnSpPr>
            <a:cxnSpLocks/>
          </p:cNvCxnSpPr>
          <p:nvPr/>
        </p:nvCxnSpPr>
        <p:spPr>
          <a:xfrm>
            <a:off x="9496995" y="4368234"/>
            <a:ext cx="609718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A766272C-9AB8-486C-83BD-8DDF6E6DFC21}"/>
              </a:ext>
            </a:extLst>
          </p:cNvPr>
          <p:cNvCxnSpPr>
            <a:cxnSpLocks/>
          </p:cNvCxnSpPr>
          <p:nvPr/>
        </p:nvCxnSpPr>
        <p:spPr>
          <a:xfrm flipH="1">
            <a:off x="9474114" y="4502201"/>
            <a:ext cx="650970" cy="1101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D18097DE-4B99-4003-96D1-13CB3F095AFA}"/>
              </a:ext>
            </a:extLst>
          </p:cNvPr>
          <p:cNvCxnSpPr>
            <a:cxnSpLocks/>
          </p:cNvCxnSpPr>
          <p:nvPr/>
        </p:nvCxnSpPr>
        <p:spPr>
          <a:xfrm flipH="1">
            <a:off x="8943230" y="1439452"/>
            <a:ext cx="432000" cy="540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DCA59A29-AE71-4F81-B1FD-7B2F439C9E18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9777461" y="1602409"/>
            <a:ext cx="19560" cy="13891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6E7395E9-2504-4A96-ADC7-2B4C11EA91DD}"/>
              </a:ext>
            </a:extLst>
          </p:cNvPr>
          <p:cNvCxnSpPr>
            <a:cxnSpLocks/>
          </p:cNvCxnSpPr>
          <p:nvPr/>
        </p:nvCxnSpPr>
        <p:spPr>
          <a:xfrm>
            <a:off x="10137461" y="1473302"/>
            <a:ext cx="425772" cy="45846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78A0C797-4C48-4DF6-B85B-96734027E1EC}"/>
              </a:ext>
            </a:extLst>
          </p:cNvPr>
          <p:cNvCxnSpPr>
            <a:cxnSpLocks/>
          </p:cNvCxnSpPr>
          <p:nvPr/>
        </p:nvCxnSpPr>
        <p:spPr>
          <a:xfrm>
            <a:off x="9920854" y="1565107"/>
            <a:ext cx="483783" cy="238078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54C47F3C-C662-42FE-867B-8A851CDFEE15}"/>
              </a:ext>
            </a:extLst>
          </p:cNvPr>
          <p:cNvCxnSpPr>
            <a:cxnSpLocks/>
          </p:cNvCxnSpPr>
          <p:nvPr/>
        </p:nvCxnSpPr>
        <p:spPr>
          <a:xfrm flipH="1">
            <a:off x="9077102" y="1565107"/>
            <a:ext cx="528766" cy="242861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o 60">
            <a:extLst>
              <a:ext uri="{FF2B5EF4-FFF2-40B4-BE49-F238E27FC236}">
                <a16:creationId xmlns:a16="http://schemas.microsoft.com/office/drawing/2014/main" id="{0F988AFC-823E-4872-A67C-BB1164AE556C}"/>
              </a:ext>
            </a:extLst>
          </p:cNvPr>
          <p:cNvSpPr/>
          <p:nvPr/>
        </p:nvSpPr>
        <p:spPr>
          <a:xfrm rot="14021219">
            <a:off x="9453158" y="299384"/>
            <a:ext cx="702355" cy="665922"/>
          </a:xfrm>
          <a:prstGeom prst="arc">
            <a:avLst>
              <a:gd name="adj1" fmla="val 16200000"/>
              <a:gd name="adj2" fmla="val 9965224"/>
            </a:avLst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C119DF-6B7E-4906-8756-5BFD13244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9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6"/>
    </mc:Choice>
    <mc:Fallback>
      <p:transition spd="slow" advTm="3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609485" y="1575114"/>
                <a:ext cx="673895" cy="5905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485" y="1575114"/>
                <a:ext cx="673895" cy="5905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544454" y="2444323"/>
                <a:ext cx="673895" cy="5905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54" y="2444323"/>
                <a:ext cx="673895" cy="5905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544454" y="678748"/>
                <a:ext cx="673895" cy="5905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454" y="678748"/>
                <a:ext cx="673895" cy="59052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497429" y="1575114"/>
                <a:ext cx="673895" cy="5905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429" y="1575114"/>
                <a:ext cx="673895" cy="590525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8906390" y="3336923"/>
                <a:ext cx="673895" cy="5905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390" y="3336923"/>
                <a:ext cx="673895" cy="59052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9226997" y="1199096"/>
            <a:ext cx="404337" cy="44289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9301985" y="1845922"/>
            <a:ext cx="1214050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9255472" y="1939136"/>
            <a:ext cx="1214051" cy="252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9243337" y="2107160"/>
            <a:ext cx="404337" cy="413368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9127828" y="2144360"/>
            <a:ext cx="404337" cy="413368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>
            <a:off x="9430419" y="3043891"/>
            <a:ext cx="269328" cy="32811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10119658" y="2119598"/>
            <a:ext cx="460171" cy="41120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/>
              <p:nvPr/>
            </p:nvSpPr>
            <p:spPr>
              <a:xfrm>
                <a:off x="10242882" y="3336923"/>
                <a:ext cx="673895" cy="5905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882" y="3336923"/>
                <a:ext cx="673895" cy="59052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8DEF18DF-A0BF-4164-913B-CF754C87074B}"/>
              </a:ext>
            </a:extLst>
          </p:cNvPr>
          <p:cNvCxnSpPr>
            <a:cxnSpLocks/>
          </p:cNvCxnSpPr>
          <p:nvPr/>
        </p:nvCxnSpPr>
        <p:spPr>
          <a:xfrm>
            <a:off x="9618895" y="3573444"/>
            <a:ext cx="570674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766272C-9AB8-486C-83BD-8DDF6E6DFC21}"/>
              </a:ext>
            </a:extLst>
          </p:cNvPr>
          <p:cNvCxnSpPr>
            <a:cxnSpLocks/>
          </p:cNvCxnSpPr>
          <p:nvPr/>
        </p:nvCxnSpPr>
        <p:spPr>
          <a:xfrm flipH="1">
            <a:off x="9597479" y="3683320"/>
            <a:ext cx="609285" cy="903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D18097DE-4B99-4003-96D1-13CB3F095AFA}"/>
              </a:ext>
            </a:extLst>
          </p:cNvPr>
          <p:cNvCxnSpPr>
            <a:cxnSpLocks/>
          </p:cNvCxnSpPr>
          <p:nvPr/>
        </p:nvCxnSpPr>
        <p:spPr>
          <a:xfrm flipH="1">
            <a:off x="9100590" y="1171333"/>
            <a:ext cx="404337" cy="4428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DCA59A29-AE71-4F81-B1FD-7B2F439C9E18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881401" y="1304986"/>
            <a:ext cx="18307" cy="113933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6E7395E9-2504-4A96-ADC7-2B4C11EA91DD}"/>
              </a:ext>
            </a:extLst>
          </p:cNvPr>
          <p:cNvCxnSpPr>
            <a:cxnSpLocks/>
          </p:cNvCxnSpPr>
          <p:nvPr/>
        </p:nvCxnSpPr>
        <p:spPr>
          <a:xfrm>
            <a:off x="10218348" y="1199096"/>
            <a:ext cx="398508" cy="37601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78A0C797-4C48-4DF6-B85B-96734027E1EC}"/>
              </a:ext>
            </a:extLst>
          </p:cNvPr>
          <p:cNvCxnSpPr>
            <a:cxnSpLocks/>
          </p:cNvCxnSpPr>
          <p:nvPr/>
        </p:nvCxnSpPr>
        <p:spPr>
          <a:xfrm>
            <a:off x="10015612" y="1274392"/>
            <a:ext cx="452804" cy="195265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54C47F3C-C662-42FE-867B-8A851CDFEE15}"/>
              </a:ext>
            </a:extLst>
          </p:cNvPr>
          <p:cNvCxnSpPr>
            <a:cxnSpLocks/>
          </p:cNvCxnSpPr>
          <p:nvPr/>
        </p:nvCxnSpPr>
        <p:spPr>
          <a:xfrm flipH="1">
            <a:off x="9225890" y="1274392"/>
            <a:ext cx="494906" cy="199188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o 24">
            <a:extLst>
              <a:ext uri="{FF2B5EF4-FFF2-40B4-BE49-F238E27FC236}">
                <a16:creationId xmlns:a16="http://schemas.microsoft.com/office/drawing/2014/main" id="{0F988AFC-823E-4872-A67C-BB1164AE556C}"/>
              </a:ext>
            </a:extLst>
          </p:cNvPr>
          <p:cNvSpPr/>
          <p:nvPr/>
        </p:nvSpPr>
        <p:spPr>
          <a:xfrm rot="14021219">
            <a:off x="9654874" y="259247"/>
            <a:ext cx="518555" cy="514485"/>
          </a:xfrm>
          <a:prstGeom prst="arc">
            <a:avLst>
              <a:gd name="adj1" fmla="val 16200000"/>
              <a:gd name="adj2" fmla="val 9965224"/>
            </a:avLst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/>
              <p:nvPr/>
            </p:nvSpPr>
            <p:spPr>
              <a:xfrm>
                <a:off x="1614527" y="1652296"/>
                <a:ext cx="5070146" cy="996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s-ES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nary>
                        </m:e>
                      </m:d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+(1−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ES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s-E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527" y="1652296"/>
                <a:ext cx="5070146" cy="9964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29">
            <a:extLst>
              <a:ext uri="{FF2B5EF4-FFF2-40B4-BE49-F238E27FC236}">
                <a16:creationId xmlns:a16="http://schemas.microsoft.com/office/drawing/2014/main" id="{90B258BD-01F5-4B4A-A15D-C13F7500AC38}"/>
              </a:ext>
            </a:extLst>
          </p:cNvPr>
          <p:cNvSpPr txBox="1"/>
          <p:nvPr/>
        </p:nvSpPr>
        <p:spPr>
          <a:xfrm>
            <a:off x="289044" y="713577"/>
            <a:ext cx="76478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page </a:t>
            </a:r>
            <a:r>
              <a:rPr lang="es-ES" dirty="0" err="1">
                <a:solidFill>
                  <a:srgbClr val="002060"/>
                </a:solidFill>
              </a:rPr>
              <a:t>rank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transforms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into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EB28FF55-986B-4C41-A2D5-44090E8EA4DB}"/>
              </a:ext>
            </a:extLst>
          </p:cNvPr>
          <p:cNvSpPr txBox="1"/>
          <p:nvPr/>
        </p:nvSpPr>
        <p:spPr>
          <a:xfrm>
            <a:off x="303657" y="3178454"/>
            <a:ext cx="764784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example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graph</a:t>
            </a:r>
            <a:endParaRPr lang="es-ES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C1AD1084-7C18-4B64-BBFF-7FEC59779D16}"/>
                  </a:ext>
                </a:extLst>
              </p:cNvPr>
              <p:cNvSpPr/>
              <p:nvPr/>
            </p:nvSpPr>
            <p:spPr>
              <a:xfrm>
                <a:off x="303657" y="4186563"/>
                <a:ext cx="11071557" cy="1752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0 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+(1−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b="0" i="1" smtClean="0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  <m:mr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  <m:e>
                                      <m:f>
                                        <m:fPr>
                                          <m:type m:val="lin"/>
                                          <m:ctrlP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s-ES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6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C1AD1084-7C18-4B64-BBFF-7FEC59779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57" y="4186563"/>
                <a:ext cx="11071557" cy="17525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ángulo 33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2" name="Rectángulo redondeado 1"/>
          <p:cNvSpPr/>
          <p:nvPr/>
        </p:nvSpPr>
        <p:spPr>
          <a:xfrm>
            <a:off x="1835259" y="1652296"/>
            <a:ext cx="4714722" cy="1024402"/>
          </a:xfrm>
          <a:prstGeom prst="round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Arco 41">
            <a:extLst>
              <a:ext uri="{FF2B5EF4-FFF2-40B4-BE49-F238E27FC236}">
                <a16:creationId xmlns:a16="http://schemas.microsoft.com/office/drawing/2014/main" id="{C0B8E15A-0D3C-4AF3-A400-2E121E16A506}"/>
              </a:ext>
            </a:extLst>
          </p:cNvPr>
          <p:cNvSpPr/>
          <p:nvPr/>
        </p:nvSpPr>
        <p:spPr>
          <a:xfrm rot="16378139">
            <a:off x="10908101" y="1289294"/>
            <a:ext cx="518555" cy="514485"/>
          </a:xfrm>
          <a:prstGeom prst="arc">
            <a:avLst>
              <a:gd name="adj1" fmla="val 16200000"/>
              <a:gd name="adj2" fmla="val 9965224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2C72F07A-C2DD-4CD8-8697-6883FBB68A7F}"/>
              </a:ext>
            </a:extLst>
          </p:cNvPr>
          <p:cNvCxnSpPr>
            <a:cxnSpLocks/>
          </p:cNvCxnSpPr>
          <p:nvPr/>
        </p:nvCxnSpPr>
        <p:spPr>
          <a:xfrm flipH="1">
            <a:off x="10666885" y="2275515"/>
            <a:ext cx="139666" cy="91813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8A2708C0-E585-4A31-8894-828070E46464}"/>
              </a:ext>
            </a:extLst>
          </p:cNvPr>
          <p:cNvCxnSpPr>
            <a:cxnSpLocks/>
          </p:cNvCxnSpPr>
          <p:nvPr/>
        </p:nvCxnSpPr>
        <p:spPr>
          <a:xfrm flipH="1">
            <a:off x="10250160" y="2211680"/>
            <a:ext cx="433715" cy="394419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993EBF34-1CBB-4E67-82C8-65159A17936F}"/>
              </a:ext>
            </a:extLst>
          </p:cNvPr>
          <p:cNvCxnSpPr>
            <a:cxnSpLocks/>
          </p:cNvCxnSpPr>
          <p:nvPr/>
        </p:nvCxnSpPr>
        <p:spPr>
          <a:xfrm flipH="1">
            <a:off x="9300827" y="2012129"/>
            <a:ext cx="1128502" cy="1400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605EFC28-B911-468B-A04A-FB9AF16CB0B0}"/>
              </a:ext>
            </a:extLst>
          </p:cNvPr>
          <p:cNvCxnSpPr>
            <a:cxnSpLocks/>
          </p:cNvCxnSpPr>
          <p:nvPr/>
        </p:nvCxnSpPr>
        <p:spPr>
          <a:xfrm flipH="1" flipV="1">
            <a:off x="10296808" y="1105631"/>
            <a:ext cx="410295" cy="34587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orma libre: forma 53">
            <a:extLst>
              <a:ext uri="{FF2B5EF4-FFF2-40B4-BE49-F238E27FC236}">
                <a16:creationId xmlns:a16="http://schemas.microsoft.com/office/drawing/2014/main" id="{E7A55B44-0ACA-404E-98DF-47A9D4F98A79}"/>
              </a:ext>
            </a:extLst>
          </p:cNvPr>
          <p:cNvSpPr/>
          <p:nvPr/>
        </p:nvSpPr>
        <p:spPr>
          <a:xfrm>
            <a:off x="9658350" y="2295525"/>
            <a:ext cx="1388000" cy="1104900"/>
          </a:xfrm>
          <a:custGeom>
            <a:avLst/>
            <a:gdLst>
              <a:gd name="connsiteX0" fmla="*/ 1285875 w 1388000"/>
              <a:gd name="connsiteY0" fmla="*/ 0 h 1104900"/>
              <a:gd name="connsiteX1" fmla="*/ 1257300 w 1388000"/>
              <a:gd name="connsiteY1" fmla="*/ 390525 h 1104900"/>
              <a:gd name="connsiteX2" fmla="*/ 0 w 1388000"/>
              <a:gd name="connsiteY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000" h="1104900">
                <a:moveTo>
                  <a:pt x="1285875" y="0"/>
                </a:moveTo>
                <a:cubicBezTo>
                  <a:pt x="1378743" y="103187"/>
                  <a:pt x="1471612" y="206375"/>
                  <a:pt x="1257300" y="390525"/>
                </a:cubicBezTo>
                <a:cubicBezTo>
                  <a:pt x="1042988" y="574675"/>
                  <a:pt x="521494" y="839787"/>
                  <a:pt x="0" y="1104900"/>
                </a:cubicBezTo>
              </a:path>
            </a:pathLst>
          </a:custGeom>
          <a:noFill/>
          <a:ln w="31750"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66586D42-56A0-4013-A76A-0A8595FB9B01}"/>
              </a:ext>
            </a:extLst>
          </p:cNvPr>
          <p:cNvCxnSpPr>
            <a:cxnSpLocks/>
          </p:cNvCxnSpPr>
          <p:nvPr/>
        </p:nvCxnSpPr>
        <p:spPr>
          <a:xfrm>
            <a:off x="4949686" y="2557728"/>
            <a:ext cx="1411357" cy="0"/>
          </a:xfrm>
          <a:prstGeom prst="line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61" name="Entrada de lápiz 60">
                <a:extLst>
                  <a:ext uri="{FF2B5EF4-FFF2-40B4-BE49-F238E27FC236}">
                    <a16:creationId xmlns:a16="http://schemas.microsoft.com/office/drawing/2014/main" id="{CF7732F1-93A3-48C8-8B50-EEEF14519A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26640" y="2455920"/>
              <a:ext cx="8955360" cy="3646080"/>
            </p14:xfrm>
          </p:contentPart>
        </mc:Choice>
        <mc:Fallback>
          <p:pic>
            <p:nvPicPr>
              <p:cNvPr id="61" name="Entrada de lápiz 60">
                <a:extLst>
                  <a:ext uri="{FF2B5EF4-FFF2-40B4-BE49-F238E27FC236}">
                    <a16:creationId xmlns:a16="http://schemas.microsoft.com/office/drawing/2014/main" id="{CF7732F1-93A3-48C8-8B50-EEEF14519A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7280" y="2446560"/>
                <a:ext cx="8974080" cy="3664800"/>
              </a:xfrm>
              <a:prstGeom prst="rect">
                <a:avLst/>
              </a:prstGeom>
            </p:spPr>
          </p:pic>
        </mc:Fallback>
      </mc:AlternateContent>
      <p:pic>
        <p:nvPicPr>
          <p:cNvPr id="62" name="Audio 61">
            <a:hlinkClick r:id="" action="ppaction://media"/>
            <a:extLst>
              <a:ext uri="{FF2B5EF4-FFF2-40B4-BE49-F238E27FC236}">
                <a16:creationId xmlns:a16="http://schemas.microsoft.com/office/drawing/2014/main" id="{75FB370C-2A20-4320-9DCA-06E7BA56C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5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47"/>
    </mc:Choice>
    <mc:Fallback>
      <p:transition spd="slow" advTm="42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/>
              <p:nvPr/>
            </p:nvSpPr>
            <p:spPr>
              <a:xfrm>
                <a:off x="3540529" y="582813"/>
                <a:ext cx="6097656" cy="54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sSup>
                        <m:s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529" y="582813"/>
                <a:ext cx="6097656" cy="5411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29">
            <a:extLst>
              <a:ext uri="{FF2B5EF4-FFF2-40B4-BE49-F238E27FC236}">
                <a16:creationId xmlns:a16="http://schemas.microsoft.com/office/drawing/2014/main" id="{90B258BD-01F5-4B4A-A15D-C13F7500AC38}"/>
              </a:ext>
            </a:extLst>
          </p:cNvPr>
          <p:cNvSpPr txBox="1"/>
          <p:nvPr/>
        </p:nvSpPr>
        <p:spPr>
          <a:xfrm>
            <a:off x="284503" y="581513"/>
            <a:ext cx="764784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formula </a:t>
            </a:r>
            <a:r>
              <a:rPr lang="es-ES" dirty="0" err="1">
                <a:solidFill>
                  <a:srgbClr val="002060"/>
                </a:solidFill>
              </a:rPr>
              <a:t>may</a:t>
            </a:r>
            <a:r>
              <a:rPr lang="es-ES" dirty="0">
                <a:solidFill>
                  <a:srgbClr val="002060"/>
                </a:solidFill>
              </a:rPr>
              <a:t> be </a:t>
            </a:r>
            <a:r>
              <a:rPr lang="es-ES" dirty="0" err="1">
                <a:solidFill>
                  <a:srgbClr val="002060"/>
                </a:solidFill>
              </a:rPr>
              <a:t>rewritten</a:t>
            </a:r>
            <a:r>
              <a:rPr lang="es-ES" dirty="0">
                <a:solidFill>
                  <a:srgbClr val="002060"/>
                </a:solidFill>
              </a:rPr>
              <a:t> more </a:t>
            </a:r>
            <a:r>
              <a:rPr lang="es-ES" dirty="0" err="1">
                <a:solidFill>
                  <a:srgbClr val="002060"/>
                </a:solidFill>
              </a:rPr>
              <a:t>schematically</a:t>
            </a:r>
            <a:r>
              <a:rPr lang="es-ES" dirty="0">
                <a:solidFill>
                  <a:srgbClr val="002060"/>
                </a:solidFill>
              </a:rPr>
              <a:t>:	</a:t>
            </a: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90B258BD-01F5-4B4A-A15D-C13F7500AC38}"/>
              </a:ext>
            </a:extLst>
          </p:cNvPr>
          <p:cNvSpPr txBox="1"/>
          <p:nvPr/>
        </p:nvSpPr>
        <p:spPr>
          <a:xfrm>
            <a:off x="823622" y="1182771"/>
            <a:ext cx="689531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Or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/>
              <p:nvPr/>
            </p:nvSpPr>
            <p:spPr>
              <a:xfrm>
                <a:off x="1956978" y="1235629"/>
                <a:ext cx="3321797" cy="54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s-ES" sz="2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s-E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2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sSup>
                        <m:sSupPr>
                          <m:ctrlP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2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s-E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sz="2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978" y="1235629"/>
                <a:ext cx="3321797" cy="5411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29">
                <a:extLst>
                  <a:ext uri="{FF2B5EF4-FFF2-40B4-BE49-F238E27FC236}">
                    <a16:creationId xmlns:a16="http://schemas.microsoft.com/office/drawing/2014/main" id="{90B258BD-01F5-4B4A-A15D-C13F7500AC38}"/>
                  </a:ext>
                </a:extLst>
              </p:cNvPr>
              <p:cNvSpPr txBox="1"/>
              <p:nvPr/>
            </p:nvSpPr>
            <p:spPr>
              <a:xfrm>
                <a:off x="263765" y="2045107"/>
                <a:ext cx="7892245" cy="541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a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stochastic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b="1" dirty="0">
                    <a:solidFill>
                      <a:srgbClr val="002060"/>
                    </a:solidFill>
                  </a:rPr>
                  <a:t>regular</a:t>
                </a:r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b="1" dirty="0">
                    <a:solidFill>
                      <a:srgbClr val="002060"/>
                    </a:solidFill>
                  </a:rPr>
                  <a:t>positive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3" name="TextBox 29">
                <a:extLst>
                  <a:ext uri="{FF2B5EF4-FFF2-40B4-BE49-F238E27FC236}">
                    <a16:creationId xmlns:a16="http://schemas.microsoft.com/office/drawing/2014/main" id="{90B258BD-01F5-4B4A-A15D-C13F7500A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65" y="2045107"/>
                <a:ext cx="7892245" cy="541174"/>
              </a:xfrm>
              <a:prstGeom prst="rect">
                <a:avLst/>
              </a:prstGeom>
              <a:blipFill>
                <a:blip r:embed="rId6"/>
                <a:stretch>
                  <a:fillRect l="-618" b="-786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/>
              <p:nvPr/>
            </p:nvSpPr>
            <p:spPr>
              <a:xfrm>
                <a:off x="2229947" y="5607557"/>
                <a:ext cx="6097656" cy="54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ctrlP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acc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s-ES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s-E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75686612-1028-4E06-BC11-FC796796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947" y="5607557"/>
                <a:ext cx="6097656" cy="5411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9">
                <a:extLst>
                  <a:ext uri="{FF2B5EF4-FFF2-40B4-BE49-F238E27FC236}">
                    <a16:creationId xmlns:a16="http://schemas.microsoft.com/office/drawing/2014/main" id="{17288963-BEE5-45B9-B6B0-463C058AD586}"/>
                  </a:ext>
                </a:extLst>
              </p:cNvPr>
              <p:cNvSpPr txBox="1"/>
              <p:nvPr/>
            </p:nvSpPr>
            <p:spPr>
              <a:xfrm>
                <a:off x="284503" y="2615793"/>
                <a:ext cx="10887802" cy="1664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Perron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-Frobenius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theorem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regular matrices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states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>
                    <a:solidFill>
                      <a:srgbClr val="002060"/>
                    </a:solidFill>
                  </a:rPr>
                  <a:t>non-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negative</a:t>
                </a:r>
                <a:r>
                  <a:rPr lang="es-ES" dirty="0">
                    <a:solidFill>
                      <a:srgbClr val="002060"/>
                    </a:solidFill>
                  </a:rPr>
                  <a:t> and </a:t>
                </a:r>
                <a:r>
                  <a:rPr lang="es-ES" b="1" dirty="0">
                    <a:solidFill>
                      <a:srgbClr val="002060"/>
                    </a:solidFill>
                  </a:rPr>
                  <a:t>regular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then</a:t>
                </a:r>
                <a:r>
                  <a:rPr lang="es-ES" dirty="0">
                    <a:solidFill>
                      <a:srgbClr val="002060"/>
                    </a:solidFill>
                  </a:rPr>
                  <a:t>:</a:t>
                </a:r>
              </a:p>
              <a:p>
                <a:endParaRPr lang="es-ES" dirty="0">
                  <a:solidFill>
                    <a:srgbClr val="002060"/>
                  </a:solidFill>
                </a:endParaRP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𝑃𝐹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real and positive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with</a:t>
                </a:r>
                <a:r>
                  <a:rPr lang="es-ES" dirty="0">
                    <a:solidFill>
                      <a:srgbClr val="002060"/>
                    </a:solidFill>
                  </a:rPr>
                  <a:t> positive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multiplicity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1.</a:t>
                </a:r>
              </a:p>
            </p:txBody>
          </p:sp>
        </mc:Choice>
        <mc:Fallback xmlns="">
          <p:sp>
            <p:nvSpPr>
              <p:cNvPr id="40" name="TextBox 29">
                <a:extLst>
                  <a:ext uri="{FF2B5EF4-FFF2-40B4-BE49-F238E27FC236}">
                    <a16:creationId xmlns:a16="http://schemas.microsoft.com/office/drawing/2014/main" id="{17288963-BEE5-45B9-B6B0-463C058AD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" y="2615793"/>
                <a:ext cx="10887802" cy="1664558"/>
              </a:xfrm>
              <a:prstGeom prst="rect">
                <a:avLst/>
              </a:prstGeom>
              <a:blipFill>
                <a:blip r:embed="rId13"/>
                <a:stretch>
                  <a:fillRect l="-392" b="-51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29">
                <a:extLst>
                  <a:ext uri="{FF2B5EF4-FFF2-40B4-BE49-F238E27FC236}">
                    <a16:creationId xmlns:a16="http://schemas.microsoft.com/office/drawing/2014/main" id="{DDE4D4F6-A9DA-47FF-8BEA-A3723B2A73F5}"/>
                  </a:ext>
                </a:extLst>
              </p:cNvPr>
              <p:cNvSpPr txBox="1"/>
              <p:nvPr/>
            </p:nvSpPr>
            <p:spPr>
              <a:xfrm>
                <a:off x="293689" y="4452193"/>
                <a:ext cx="11508844" cy="93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500"/>
                  </a:lnSpc>
                  <a:buFont typeface="Arial" panose="020B0604020202020204" pitchFamily="34" charset="0"/>
                  <a:buChar char="•"/>
                </a:pPr>
                <a:r>
                  <a:rPr lang="es-ES" b="1" dirty="0" err="1">
                    <a:solidFill>
                      <a:srgbClr val="002060"/>
                    </a:solidFill>
                  </a:rPr>
                  <a:t>Stochasticity</a:t>
                </a:r>
                <a:r>
                  <a:rPr lang="es-ES" b="1" dirty="0">
                    <a:solidFill>
                      <a:srgbClr val="002060"/>
                    </a:solidFill>
                  </a:rPr>
                  <a:t> and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strictly</a:t>
                </a:r>
                <a:r>
                  <a:rPr lang="es-ES" b="1" dirty="0">
                    <a:solidFill>
                      <a:srgbClr val="002060"/>
                    </a:solidFill>
                  </a:rPr>
                  <a:t> positive </a:t>
                </a:r>
                <a:r>
                  <a:rPr lang="es-ES" dirty="0" err="1">
                    <a:solidFill>
                      <a:srgbClr val="002060"/>
                    </a:solidFill>
                  </a:rPr>
                  <a:t>character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s-E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adds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an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essential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point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</a:p>
              <a:p>
                <a:pPr marL="800100" lvl="1" indent="-342900">
                  <a:lnSpc>
                    <a:spcPts val="3500"/>
                  </a:lnSpc>
                  <a:buFont typeface="+mj-lt"/>
                  <a:buAutoNum type="arabicPeriod" startAt="3"/>
                </a:pP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unique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leading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eigenvalue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𝑃𝐹</m:t>
                        </m:r>
                      </m:sub>
                    </m:sSub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and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its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corresponding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eigenvector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pagerank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</a:t>
                </a:r>
                <a:r>
                  <a:rPr lang="es-ES" b="1" u="sng" dirty="0" err="1">
                    <a:solidFill>
                      <a:srgbClr val="002060"/>
                    </a:solidFill>
                  </a:rPr>
                  <a:t>probability</a:t>
                </a:r>
                <a:r>
                  <a:rPr lang="es-ES" b="1" u="sng" dirty="0">
                    <a:solidFill>
                      <a:srgbClr val="002060"/>
                    </a:solidFill>
                  </a:rPr>
                  <a:t> vector</a:t>
                </a:r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42" name="TextBox 29">
                <a:extLst>
                  <a:ext uri="{FF2B5EF4-FFF2-40B4-BE49-F238E27FC236}">
                    <a16:creationId xmlns:a16="http://schemas.microsoft.com/office/drawing/2014/main" id="{DDE4D4F6-A9DA-47FF-8BEA-A3723B2A7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89" y="4452193"/>
                <a:ext cx="11508844" cy="938014"/>
              </a:xfrm>
              <a:prstGeom prst="rect">
                <a:avLst/>
              </a:prstGeom>
              <a:blipFill>
                <a:blip r:embed="rId14"/>
                <a:stretch>
                  <a:fillRect l="-318" b="-9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ángulo 40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45" name="Rectángulo redondeado 44"/>
          <p:cNvSpPr/>
          <p:nvPr/>
        </p:nvSpPr>
        <p:spPr>
          <a:xfrm>
            <a:off x="2934477" y="1215733"/>
            <a:ext cx="1371515" cy="585293"/>
          </a:xfrm>
          <a:prstGeom prst="round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E50F0332-ACFB-483C-A776-CCA53B71C1C3}"/>
              </a:ext>
            </a:extLst>
          </p:cNvPr>
          <p:cNvSpPr txBox="1"/>
          <p:nvPr/>
        </p:nvSpPr>
        <p:spPr>
          <a:xfrm>
            <a:off x="8706412" y="3442942"/>
            <a:ext cx="1661251" cy="923330"/>
          </a:xfrm>
          <a:prstGeom prst="rect">
            <a:avLst/>
          </a:prstGeom>
          <a:noFill/>
          <a:ln w="44450">
            <a:solidFill>
              <a:schemeClr val="tx2"/>
            </a:solidFill>
          </a:ln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Existence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uniqueness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</a:rPr>
              <a:t>solution</a:t>
            </a:r>
            <a:endParaRPr lang="es-E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Flecha derecha 46"/>
          <p:cNvSpPr/>
          <p:nvPr/>
        </p:nvSpPr>
        <p:spPr>
          <a:xfrm>
            <a:off x="8327603" y="3818127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3E17C805-20CF-4264-8EC3-36B484A9D5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65320" y="1053720"/>
              <a:ext cx="4936680" cy="4376880"/>
            </p14:xfrm>
          </p:contentPart>
        </mc:Choice>
        <mc:Fallback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3E17C805-20CF-4264-8EC3-36B484A9D5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55960" y="1044360"/>
                <a:ext cx="4955400" cy="4395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B7B0DCA-4572-4ADC-8ED4-EBA160F76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1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58"/>
    </mc:Choice>
    <mc:Fallback>
      <p:transition spd="slow" advTm="7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246756" y="861418"/>
            <a:ext cx="1169848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b="1" dirty="0">
                <a:solidFill>
                  <a:srgbClr val="002060"/>
                </a:solidFill>
              </a:rPr>
              <a:t>Objetive: </a:t>
            </a:r>
            <a:r>
              <a:rPr lang="es-ES" dirty="0">
                <a:solidFill>
                  <a:srgbClr val="002060"/>
                </a:solidFill>
              </a:rPr>
              <a:t>Rank web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based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their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endParaRPr lang="es-ES" b="1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r>
              <a:rPr lang="es-ES" b="1" dirty="0" err="1">
                <a:solidFill>
                  <a:srgbClr val="002060"/>
                </a:solidFill>
              </a:rPr>
              <a:t>Model</a:t>
            </a:r>
            <a:r>
              <a:rPr lang="es-ES" b="1" dirty="0">
                <a:solidFill>
                  <a:srgbClr val="002060"/>
                </a:solidFill>
              </a:rPr>
              <a:t>: </a:t>
            </a:r>
            <a:r>
              <a:rPr lang="es-ES" dirty="0" err="1">
                <a:solidFill>
                  <a:srgbClr val="002060"/>
                </a:solidFill>
              </a:rPr>
              <a:t>World</a:t>
            </a:r>
            <a:r>
              <a:rPr lang="es-ES" dirty="0">
                <a:solidFill>
                  <a:srgbClr val="002060"/>
                </a:solidFill>
              </a:rPr>
              <a:t> Wide Web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modelled</a:t>
            </a:r>
            <a:r>
              <a:rPr lang="es-ES" dirty="0">
                <a:solidFill>
                  <a:srgbClr val="002060"/>
                </a:solidFill>
              </a:rPr>
              <a:t> as a </a:t>
            </a:r>
            <a:r>
              <a:rPr lang="es-ES" dirty="0" err="1">
                <a:solidFill>
                  <a:srgbClr val="002060"/>
                </a:solidFill>
              </a:rPr>
              <a:t>directed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graph</a:t>
            </a:r>
            <a:r>
              <a:rPr lang="es-ES" dirty="0">
                <a:solidFill>
                  <a:srgbClr val="002060"/>
                </a:solidFill>
              </a:rPr>
              <a:t>, </a:t>
            </a:r>
            <a:r>
              <a:rPr lang="es-ES" dirty="0" err="1">
                <a:solidFill>
                  <a:srgbClr val="002060"/>
                </a:solidFill>
              </a:rPr>
              <a:t>where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nodes</a:t>
            </a:r>
            <a:r>
              <a:rPr lang="es-ES" dirty="0">
                <a:solidFill>
                  <a:srgbClr val="002060"/>
                </a:solidFill>
              </a:rPr>
              <a:t> are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 and </a:t>
            </a:r>
            <a:r>
              <a:rPr lang="es-ES" dirty="0" err="1">
                <a:solidFill>
                  <a:srgbClr val="002060"/>
                </a:solidFill>
              </a:rPr>
              <a:t>arcs</a:t>
            </a:r>
            <a:r>
              <a:rPr lang="es-ES" dirty="0">
                <a:solidFill>
                  <a:srgbClr val="002060"/>
                </a:solidFill>
              </a:rPr>
              <a:t> are </a:t>
            </a:r>
            <a:r>
              <a:rPr lang="es-ES" dirty="0" err="1">
                <a:solidFill>
                  <a:srgbClr val="002060"/>
                </a:solidFill>
              </a:rPr>
              <a:t>hyperlinks</a:t>
            </a:r>
            <a:r>
              <a:rPr lang="es-ES" dirty="0">
                <a:solidFill>
                  <a:srgbClr val="002060"/>
                </a:solidFill>
              </a:rPr>
              <a:t>. </a:t>
            </a:r>
            <a:endParaRPr lang="es-ES" b="1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endParaRPr lang="es-ES" dirty="0">
              <a:solidFill>
                <a:srgbClr val="002060"/>
              </a:solidFill>
            </a:endParaRP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416125" y="2271728"/>
            <a:ext cx="5628979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Seems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reasonable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consider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that</a:t>
            </a:r>
            <a:r>
              <a:rPr lang="es-ES" dirty="0">
                <a:solidFill>
                  <a:srgbClr val="002060"/>
                </a:solidFill>
              </a:rPr>
              <a:t> a web page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more </a:t>
            </a:r>
            <a:r>
              <a:rPr lang="es-ES" dirty="0" err="1">
                <a:solidFill>
                  <a:srgbClr val="002060"/>
                </a:solidFill>
              </a:rPr>
              <a:t>important</a:t>
            </a:r>
            <a:r>
              <a:rPr lang="es-ES" dirty="0">
                <a:solidFill>
                  <a:srgbClr val="002060"/>
                </a:solidFill>
              </a:rPr>
              <a:t> as </a:t>
            </a:r>
            <a:r>
              <a:rPr lang="es-ES" dirty="0" err="1">
                <a:solidFill>
                  <a:srgbClr val="002060"/>
                </a:solidFill>
              </a:rPr>
              <a:t>it</a:t>
            </a:r>
            <a:r>
              <a:rPr lang="es-ES" dirty="0">
                <a:solidFill>
                  <a:srgbClr val="002060"/>
                </a:solidFill>
              </a:rPr>
              <a:t> has more </a:t>
            </a:r>
            <a:r>
              <a:rPr lang="es-ES" dirty="0" err="1">
                <a:solidFill>
                  <a:srgbClr val="002060"/>
                </a:solidFill>
              </a:rPr>
              <a:t>incoming</a:t>
            </a:r>
            <a:r>
              <a:rPr lang="es-ES" dirty="0">
                <a:solidFill>
                  <a:srgbClr val="002060"/>
                </a:solidFill>
              </a:rPr>
              <a:t> links </a:t>
            </a:r>
            <a:r>
              <a:rPr lang="es-ES" dirty="0" err="1">
                <a:solidFill>
                  <a:srgbClr val="002060"/>
                </a:solidFill>
              </a:rPr>
              <a:t>from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definition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somewhat</a:t>
            </a:r>
            <a:r>
              <a:rPr lang="es-ES" dirty="0">
                <a:solidFill>
                  <a:srgbClr val="002060"/>
                </a:solidFill>
              </a:rPr>
              <a:t> circular: To define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of a web page </a:t>
            </a:r>
            <a:r>
              <a:rPr lang="es-ES" dirty="0" err="1">
                <a:solidFill>
                  <a:srgbClr val="002060"/>
                </a:solidFill>
              </a:rPr>
              <a:t>we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need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know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advance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conform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web </a:t>
            </a:r>
          </a:p>
          <a:p>
            <a:pPr>
              <a:lnSpc>
                <a:spcPts val="3500"/>
              </a:lnSpc>
            </a:pPr>
            <a:r>
              <a:rPr lang="es-ES" b="1" dirty="0">
                <a:solidFill>
                  <a:srgbClr val="002060"/>
                </a:solidFill>
              </a:rPr>
              <a:t>	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32" name="Flecha derecha 31"/>
          <p:cNvSpPr/>
          <p:nvPr/>
        </p:nvSpPr>
        <p:spPr>
          <a:xfrm>
            <a:off x="1052155" y="2494499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 derecha 32"/>
          <p:cNvSpPr/>
          <p:nvPr/>
        </p:nvSpPr>
        <p:spPr>
          <a:xfrm>
            <a:off x="1089847" y="3829583"/>
            <a:ext cx="295763" cy="162204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96FFA2-A42A-45D9-BEFC-351F6E36A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8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2"/>
    </mc:Choice>
    <mc:Fallback>
      <p:transition spd="slow" advTm="7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7288963-BEE5-45B9-B6B0-463C058AD586}"/>
              </a:ext>
            </a:extLst>
          </p:cNvPr>
          <p:cNvSpPr txBox="1"/>
          <p:nvPr/>
        </p:nvSpPr>
        <p:spPr>
          <a:xfrm>
            <a:off x="293689" y="792502"/>
            <a:ext cx="1088780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Examples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109538" y="3105513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8" y="3105513"/>
                <a:ext cx="720000" cy="7200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1108474" y="416529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74" y="4165298"/>
                <a:ext cx="720000" cy="7200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1108474" y="201261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74" y="2012615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2126649" y="3105513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649" y="3105513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426756" y="525360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6" y="5253604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769298" y="2647051"/>
            <a:ext cx="432000" cy="540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49416" y="3435696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799721" y="3549348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786756" y="3754212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663344" y="379956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>
            <a:off x="986637" y="4896324"/>
            <a:ext cx="287755" cy="40006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1723032" y="3769377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/>
              <p:nvPr/>
            </p:nvSpPr>
            <p:spPr>
              <a:xfrm>
                <a:off x="1854686" y="525360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BACEA290-F023-43AC-B69A-9EAABDD1A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686" y="5253604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8DEF18DF-A0BF-4164-913B-CF754C87074B}"/>
              </a:ext>
            </a:extLst>
          </p:cNvPr>
          <p:cNvCxnSpPr>
            <a:cxnSpLocks/>
          </p:cNvCxnSpPr>
          <p:nvPr/>
        </p:nvCxnSpPr>
        <p:spPr>
          <a:xfrm>
            <a:off x="1188008" y="5541983"/>
            <a:ext cx="609718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A766272C-9AB8-486C-83BD-8DDF6E6DFC21}"/>
              </a:ext>
            </a:extLst>
          </p:cNvPr>
          <p:cNvCxnSpPr>
            <a:cxnSpLocks/>
          </p:cNvCxnSpPr>
          <p:nvPr/>
        </p:nvCxnSpPr>
        <p:spPr>
          <a:xfrm flipH="1">
            <a:off x="1165127" y="5675950"/>
            <a:ext cx="650970" cy="1101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3059304" y="3842027"/>
                <a:ext cx="6922280" cy="1602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After 23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stationary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probability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distribution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0.15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0.15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s-ES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.68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0.62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04" y="3842027"/>
                <a:ext cx="6922280" cy="1602939"/>
              </a:xfrm>
              <a:prstGeom prst="rect">
                <a:avLst/>
              </a:prstGeom>
              <a:blipFill>
                <a:blip r:embed="rId8"/>
                <a:stretch>
                  <a:fillRect l="-7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059304" y="1511970"/>
                <a:ext cx="8015464" cy="22640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</a:rPr>
                  <a:t>Using  </a:t>
                </a:r>
                <a14:m>
                  <m:oMath xmlns:m="http://schemas.openxmlformats.org/officeDocument/2006/math"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=0.8</m:t>
                    </m:r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  <a:p>
                <a:endParaRPr lang="es-ES" sz="1400" b="1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stands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s-E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13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6/6</m:t>
                                    </m: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r>
                                      <a:rPr lang="es-ES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5/6</m:t>
                                    </m:r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304" y="1511970"/>
                <a:ext cx="8015464" cy="2264018"/>
              </a:xfrm>
              <a:prstGeom prst="rect">
                <a:avLst/>
              </a:prstGeom>
              <a:blipFill>
                <a:blip r:embed="rId9"/>
                <a:stretch>
                  <a:fillRect l="-684" t="-134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063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7288963-BEE5-45B9-B6B0-463C058AD586}"/>
              </a:ext>
            </a:extLst>
          </p:cNvPr>
          <p:cNvSpPr txBox="1"/>
          <p:nvPr/>
        </p:nvSpPr>
        <p:spPr>
          <a:xfrm>
            <a:off x="293689" y="792502"/>
            <a:ext cx="1088780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02060"/>
                </a:solidFill>
              </a:rPr>
              <a:t>Examples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4052576" y="3853588"/>
                <a:ext cx="6922280" cy="1602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 err="1">
                    <a:solidFill>
                      <a:srgbClr val="002060"/>
                    </a:solidFill>
                  </a:rPr>
                  <a:t>After</a:t>
                </a:r>
                <a:r>
                  <a:rPr lang="es-ES" dirty="0">
                    <a:solidFill>
                      <a:srgbClr val="002060"/>
                    </a:solidFill>
                  </a:rPr>
                  <a:t> 7 </a:t>
                </a:r>
                <a:r>
                  <a:rPr lang="es-ES" dirty="0" err="1">
                    <a:solidFill>
                      <a:srgbClr val="002060"/>
                    </a:solidFill>
                  </a:rPr>
                  <a:t>iterations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stationary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probability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distribution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is</a:t>
                </a:r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0.21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0.52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0.35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.23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0.61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0.33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s-ES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576" y="3853588"/>
                <a:ext cx="6922280" cy="1602939"/>
              </a:xfrm>
              <a:prstGeom prst="rect">
                <a:avLst/>
              </a:prstGeom>
              <a:blipFill>
                <a:blip r:embed="rId2"/>
                <a:stretch>
                  <a:fillRect l="-79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4001412" y="1435547"/>
                <a:ext cx="8015464" cy="23255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Using 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E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=0.8</m:t>
                    </m:r>
                  </m:oMath>
                </a14:m>
                <a:r>
                  <a:rPr lang="es-ES" b="1" i="1" dirty="0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endParaRPr lang="es-ES" b="1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transition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matrix</a:t>
                </a:r>
                <a:r>
                  <a:rPr lang="es-ES" dirty="0">
                    <a:solidFill>
                      <a:srgbClr val="002060"/>
                    </a:solidFill>
                  </a:rPr>
                  <a:t> stands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s-E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e>
                                </m:mr>
                                <m:m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s-ES" b="0" i="1" smtClean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30</m:t>
                                    </m:r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s-ES" b="0" i="1" smtClean="0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den>
                                    </m:f>
                                  </m:e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s-E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30</m:t>
                                        </m:r>
                                      </m:den>
                                    </m:f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412" y="1435547"/>
                <a:ext cx="8015464" cy="2325573"/>
              </a:xfrm>
              <a:prstGeom prst="rect">
                <a:avLst/>
              </a:prstGeom>
              <a:blipFill>
                <a:blip r:embed="rId3"/>
                <a:stretch>
                  <a:fillRect l="-608" t="-130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1138238" y="307956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38" y="3079568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2137174" y="4139353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174" y="4139353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2137174" y="1986670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174" y="1986670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3155349" y="3079568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349" y="3079568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109538" y="4139353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38" y="4139353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3155349" y="523609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349" y="5236094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72249" y="3711710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1797998" y="2621106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1878116" y="3409751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1828421" y="3523403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1815456" y="3728267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1692044" y="3773623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2846761" y="4775103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2723349" y="4820459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849682" y="4505276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2497174" y="2706670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3570541" y="3922337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3455988" y="3853588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34" idx="7"/>
          </p:cNvCxnSpPr>
          <p:nvPr/>
        </p:nvCxnSpPr>
        <p:spPr>
          <a:xfrm flipH="1">
            <a:off x="2751732" y="3743432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430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34" y="3357005"/>
            <a:ext cx="335028" cy="33502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14" y="4448153"/>
            <a:ext cx="342580" cy="34258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2" y="3388930"/>
            <a:ext cx="342580" cy="34258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62" y="4437504"/>
            <a:ext cx="342580" cy="34258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037" y="5552112"/>
            <a:ext cx="342580" cy="34258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2" y="3353229"/>
            <a:ext cx="342580" cy="3425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14" y="2268885"/>
            <a:ext cx="342580" cy="34258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22" y="4433768"/>
            <a:ext cx="342580" cy="34258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14" y="4448153"/>
            <a:ext cx="342580" cy="34258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037" y="5552112"/>
            <a:ext cx="342580" cy="342580"/>
          </a:xfrm>
          <a:prstGeom prst="rect">
            <a:avLst/>
          </a:prstGeom>
        </p:spPr>
      </p:pic>
      <p:sp>
        <p:nvSpPr>
          <p:cNvPr id="38" name="TextBox 29"/>
          <p:cNvSpPr txBox="1"/>
          <p:nvPr/>
        </p:nvSpPr>
        <p:spPr>
          <a:xfrm>
            <a:off x="947684" y="1157226"/>
            <a:ext cx="729086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b="1" dirty="0">
                <a:solidFill>
                  <a:srgbClr val="002060"/>
                </a:solidFill>
              </a:rPr>
              <a:t>Idea -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Walker- Imagine a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web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starts</a:t>
            </a:r>
            <a:r>
              <a:rPr lang="es-ES" dirty="0">
                <a:solidFill>
                  <a:srgbClr val="002060"/>
                </a:solidFill>
              </a:rPr>
              <a:t> at a web page and </a:t>
            </a:r>
            <a:r>
              <a:rPr lang="es-ES" dirty="0" err="1">
                <a:solidFill>
                  <a:srgbClr val="002060"/>
                </a:solidFill>
              </a:rPr>
              <a:t>keeps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clicking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succesive</a:t>
            </a:r>
            <a:r>
              <a:rPr lang="es-ES" dirty="0">
                <a:solidFill>
                  <a:srgbClr val="002060"/>
                </a:solidFill>
              </a:rPr>
              <a:t> links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probability</a:t>
            </a:r>
            <a:r>
              <a:rPr lang="es-ES" dirty="0">
                <a:solidFill>
                  <a:srgbClr val="002060"/>
                </a:solidFill>
              </a:rPr>
              <a:t>. 	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4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62205E-9617-4FE1-836A-25FC3AAA9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32"/>
    </mc:Choice>
    <mc:Fallback>
      <p:transition spd="slow" advTm="2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81" y="3346838"/>
            <a:ext cx="253232" cy="25323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44" y="3477038"/>
            <a:ext cx="253232" cy="25323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88" y="3601187"/>
            <a:ext cx="253232" cy="25323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70" y="3525482"/>
            <a:ext cx="253232" cy="25323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242" y="2273188"/>
            <a:ext cx="253232" cy="253232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178" y="2344445"/>
            <a:ext cx="253232" cy="25323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449" y="2527537"/>
            <a:ext cx="253232" cy="25323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1" y="2451832"/>
            <a:ext cx="253232" cy="25323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28" y="4422630"/>
            <a:ext cx="253232" cy="253232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91" y="4552830"/>
            <a:ext cx="253232" cy="25323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5" y="4676979"/>
            <a:ext cx="253232" cy="253232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17" y="4601274"/>
            <a:ext cx="253232" cy="253232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759" y="5516221"/>
            <a:ext cx="253232" cy="25323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922" y="5646421"/>
            <a:ext cx="253232" cy="253232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966" y="5770570"/>
            <a:ext cx="253232" cy="253232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48" y="5694865"/>
            <a:ext cx="253232" cy="25323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042" y="4420983"/>
            <a:ext cx="253232" cy="25323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205" y="4551183"/>
            <a:ext cx="253232" cy="25323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249" y="4675332"/>
            <a:ext cx="253232" cy="25323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1" y="4599627"/>
            <a:ext cx="253232" cy="25323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90" y="3369348"/>
            <a:ext cx="253232" cy="253232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53" y="3499548"/>
            <a:ext cx="253232" cy="253232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97" y="3623697"/>
            <a:ext cx="253232" cy="253232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79" y="3547992"/>
            <a:ext cx="253232" cy="253232"/>
          </a:xfrm>
          <a:prstGeom prst="rect">
            <a:avLst/>
          </a:prstGeom>
        </p:spPr>
      </p:pic>
      <p:sp>
        <p:nvSpPr>
          <p:cNvPr id="63" name="TextBox 29"/>
          <p:cNvSpPr txBox="1"/>
          <p:nvPr/>
        </p:nvSpPr>
        <p:spPr>
          <a:xfrm>
            <a:off x="1485440" y="2592027"/>
            <a:ext cx="555393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Place a </a:t>
            </a:r>
            <a:r>
              <a:rPr lang="es-ES" dirty="0" err="1">
                <a:solidFill>
                  <a:srgbClr val="002060"/>
                </a:solidFill>
              </a:rPr>
              <a:t>great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number</a:t>
            </a:r>
            <a:r>
              <a:rPr lang="es-ES" dirty="0">
                <a:solidFill>
                  <a:srgbClr val="002060"/>
                </a:solidFill>
              </a:rPr>
              <a:t> of web </a:t>
            </a:r>
            <a:r>
              <a:rPr lang="es-ES" dirty="0" err="1">
                <a:solidFill>
                  <a:srgbClr val="002060"/>
                </a:solidFill>
              </a:rPr>
              <a:t>surfers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page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web. </a:t>
            </a:r>
            <a:r>
              <a:rPr lang="es-ES" dirty="0" err="1">
                <a:solidFill>
                  <a:srgbClr val="002060"/>
                </a:solidFill>
              </a:rPr>
              <a:t>Those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walkers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will</a:t>
            </a:r>
            <a:r>
              <a:rPr lang="es-ES" dirty="0">
                <a:solidFill>
                  <a:srgbClr val="002060"/>
                </a:solidFill>
              </a:rPr>
              <a:t> spread </a:t>
            </a:r>
            <a:r>
              <a:rPr lang="es-ES" dirty="0" err="1">
                <a:solidFill>
                  <a:srgbClr val="002060"/>
                </a:solidFill>
              </a:rPr>
              <a:t>out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through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outlinks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next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step</a:t>
            </a:r>
            <a:r>
              <a:rPr lang="es-ES" dirty="0">
                <a:solidFill>
                  <a:srgbClr val="002060"/>
                </a:solidFill>
              </a:rPr>
              <a:t>. In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procedure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each</a:t>
            </a:r>
            <a:r>
              <a:rPr lang="es-ES" dirty="0">
                <a:solidFill>
                  <a:srgbClr val="002060"/>
                </a:solidFill>
              </a:rPr>
              <a:t> page </a:t>
            </a:r>
            <a:r>
              <a:rPr lang="es-ES" dirty="0" err="1">
                <a:solidFill>
                  <a:srgbClr val="002060"/>
                </a:solidFill>
              </a:rPr>
              <a:t>distributes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while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receiving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pointing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it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4" name="TextBox 29"/>
          <p:cNvSpPr txBox="1"/>
          <p:nvPr/>
        </p:nvSpPr>
        <p:spPr>
          <a:xfrm>
            <a:off x="947684" y="1157226"/>
            <a:ext cx="729086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b="1" dirty="0">
                <a:solidFill>
                  <a:srgbClr val="002060"/>
                </a:solidFill>
              </a:rPr>
              <a:t>Idea -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Walker- Imagine a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web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starts</a:t>
            </a:r>
            <a:r>
              <a:rPr lang="es-ES" dirty="0">
                <a:solidFill>
                  <a:srgbClr val="002060"/>
                </a:solidFill>
              </a:rPr>
              <a:t> at a web page and </a:t>
            </a:r>
            <a:r>
              <a:rPr lang="es-ES" dirty="0" err="1">
                <a:solidFill>
                  <a:srgbClr val="002060"/>
                </a:solidFill>
              </a:rPr>
              <a:t>keeps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clicking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succesive</a:t>
            </a:r>
            <a:r>
              <a:rPr lang="es-ES" dirty="0">
                <a:solidFill>
                  <a:srgbClr val="002060"/>
                </a:solidFill>
              </a:rPr>
              <a:t> links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probability</a:t>
            </a:r>
            <a:r>
              <a:rPr lang="es-ES" dirty="0">
                <a:solidFill>
                  <a:srgbClr val="002060"/>
                </a:solidFill>
              </a:rPr>
              <a:t>. 	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6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69DBB5-41E0-4791-91FF-4D2090375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7"/>
    </mc:Choice>
    <mc:Fallback>
      <p:transition spd="slow" advTm="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87" y="2345158"/>
            <a:ext cx="253232" cy="25323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66" y="3268411"/>
            <a:ext cx="253232" cy="25323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45" y="4570513"/>
            <a:ext cx="253232" cy="25323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677" y="4392838"/>
            <a:ext cx="253232" cy="25323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64" y="4611138"/>
            <a:ext cx="253232" cy="253232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33" y="4278890"/>
            <a:ext cx="253232" cy="25323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52" y="4436581"/>
            <a:ext cx="253232" cy="25323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05" y="4801948"/>
            <a:ext cx="253232" cy="25323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03" y="3611267"/>
            <a:ext cx="253232" cy="253232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63" y="3268411"/>
            <a:ext cx="253232" cy="25323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23" y="3510753"/>
            <a:ext cx="253232" cy="253232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97" y="3456109"/>
            <a:ext cx="253232" cy="253232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03" y="3392314"/>
            <a:ext cx="253232" cy="25323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66" y="3522514"/>
            <a:ext cx="253232" cy="253232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97" y="4727798"/>
            <a:ext cx="253232" cy="253232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214" y="4597051"/>
            <a:ext cx="253232" cy="25323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29" y="3660883"/>
            <a:ext cx="253232" cy="25323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00" y="4422100"/>
            <a:ext cx="253232" cy="25323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11" y="5743291"/>
            <a:ext cx="253232" cy="25323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430" y="4548716"/>
            <a:ext cx="253232" cy="25323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83" y="3380785"/>
            <a:ext cx="253232" cy="253232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13" y="5540020"/>
            <a:ext cx="253232" cy="253232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23" y="4398739"/>
            <a:ext cx="253232" cy="253232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18" y="3213065"/>
            <a:ext cx="253232" cy="253232"/>
          </a:xfrm>
          <a:prstGeom prst="rect">
            <a:avLst/>
          </a:prstGeom>
        </p:spPr>
      </p:pic>
      <p:sp>
        <p:nvSpPr>
          <p:cNvPr id="63" name="TextBox 29"/>
          <p:cNvSpPr txBox="1"/>
          <p:nvPr/>
        </p:nvSpPr>
        <p:spPr>
          <a:xfrm>
            <a:off x="1485440" y="2592027"/>
            <a:ext cx="555393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Place a </a:t>
            </a:r>
            <a:r>
              <a:rPr lang="es-ES" dirty="0" err="1">
                <a:solidFill>
                  <a:srgbClr val="002060"/>
                </a:solidFill>
              </a:rPr>
              <a:t>great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number</a:t>
            </a:r>
            <a:r>
              <a:rPr lang="es-ES" dirty="0">
                <a:solidFill>
                  <a:srgbClr val="002060"/>
                </a:solidFill>
              </a:rPr>
              <a:t> of web </a:t>
            </a:r>
            <a:r>
              <a:rPr lang="es-ES" dirty="0" err="1">
                <a:solidFill>
                  <a:srgbClr val="002060"/>
                </a:solidFill>
              </a:rPr>
              <a:t>surfers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page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web. </a:t>
            </a:r>
            <a:r>
              <a:rPr lang="es-ES" dirty="0" err="1">
                <a:solidFill>
                  <a:srgbClr val="002060"/>
                </a:solidFill>
              </a:rPr>
              <a:t>Those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walkers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will</a:t>
            </a:r>
            <a:r>
              <a:rPr lang="es-ES" dirty="0">
                <a:solidFill>
                  <a:srgbClr val="002060"/>
                </a:solidFill>
              </a:rPr>
              <a:t> spread </a:t>
            </a:r>
            <a:r>
              <a:rPr lang="es-ES" dirty="0" err="1">
                <a:solidFill>
                  <a:srgbClr val="002060"/>
                </a:solidFill>
              </a:rPr>
              <a:t>out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through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outlinks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next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step</a:t>
            </a:r>
            <a:r>
              <a:rPr lang="es-ES" dirty="0">
                <a:solidFill>
                  <a:srgbClr val="002060"/>
                </a:solidFill>
              </a:rPr>
              <a:t>. In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procedure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each</a:t>
            </a:r>
            <a:r>
              <a:rPr lang="es-ES" dirty="0">
                <a:solidFill>
                  <a:srgbClr val="002060"/>
                </a:solidFill>
              </a:rPr>
              <a:t> page </a:t>
            </a:r>
            <a:r>
              <a:rPr lang="es-ES" dirty="0" err="1">
                <a:solidFill>
                  <a:srgbClr val="002060"/>
                </a:solidFill>
              </a:rPr>
              <a:t>distributes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while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receiving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pointing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it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4" name="TextBox 29"/>
          <p:cNvSpPr txBox="1"/>
          <p:nvPr/>
        </p:nvSpPr>
        <p:spPr>
          <a:xfrm>
            <a:off x="947684" y="1157226"/>
            <a:ext cx="729086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b="1" dirty="0">
                <a:solidFill>
                  <a:srgbClr val="002060"/>
                </a:solidFill>
              </a:rPr>
              <a:t>Idea -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Walker- Imagine a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web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starts</a:t>
            </a:r>
            <a:r>
              <a:rPr lang="es-ES" dirty="0">
                <a:solidFill>
                  <a:srgbClr val="002060"/>
                </a:solidFill>
              </a:rPr>
              <a:t> at a web page and </a:t>
            </a:r>
            <a:r>
              <a:rPr lang="es-ES" dirty="0" err="1">
                <a:solidFill>
                  <a:srgbClr val="002060"/>
                </a:solidFill>
              </a:rPr>
              <a:t>keeps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clicking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succesive</a:t>
            </a:r>
            <a:r>
              <a:rPr lang="es-ES" dirty="0">
                <a:solidFill>
                  <a:srgbClr val="002060"/>
                </a:solidFill>
              </a:rPr>
              <a:t> links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probability</a:t>
            </a:r>
            <a:r>
              <a:rPr lang="es-ES" dirty="0">
                <a:solidFill>
                  <a:srgbClr val="002060"/>
                </a:solidFill>
              </a:rPr>
              <a:t>. 	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6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6B1251-A276-426E-86D8-EB1BE4BC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1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4"/>
    </mc:Choice>
    <mc:Fallback>
      <p:transition spd="slow" advTm="9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71" y="4543280"/>
            <a:ext cx="253232" cy="25323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21" y="4331061"/>
            <a:ext cx="253232" cy="25323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02" y="5437213"/>
            <a:ext cx="253232" cy="25323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993" y="4597051"/>
            <a:ext cx="253232" cy="25323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73" y="4402405"/>
            <a:ext cx="253232" cy="253232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89" y="3587350"/>
            <a:ext cx="253232" cy="253232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77" y="5807137"/>
            <a:ext cx="253232" cy="25323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84" y="4659924"/>
            <a:ext cx="253232" cy="25323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17" y="4481129"/>
            <a:ext cx="253232" cy="253232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36" y="2372767"/>
            <a:ext cx="253232" cy="253232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24" y="3661516"/>
            <a:ext cx="253232" cy="253232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15" y="3338344"/>
            <a:ext cx="253232" cy="253232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55" y="4723667"/>
            <a:ext cx="253232" cy="253232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095" y="5630049"/>
            <a:ext cx="253232" cy="253232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845" y="5660554"/>
            <a:ext cx="253232" cy="253232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67" y="3680962"/>
            <a:ext cx="253232" cy="253232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79" y="3315177"/>
            <a:ext cx="253232" cy="25323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65" y="3346907"/>
            <a:ext cx="253232" cy="25323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189" y="4655637"/>
            <a:ext cx="253232" cy="253232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82" y="3505223"/>
            <a:ext cx="253232" cy="25323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64" y="4340367"/>
            <a:ext cx="253232" cy="253232"/>
          </a:xfrm>
          <a:prstGeom prst="rect">
            <a:avLst/>
          </a:prstGeom>
        </p:spPr>
      </p:pic>
      <p:pic>
        <p:nvPicPr>
          <p:cNvPr id="60" name="Imagen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07" y="3551478"/>
            <a:ext cx="253232" cy="253232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151" y="3369148"/>
            <a:ext cx="253232" cy="253232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37" y="2483262"/>
            <a:ext cx="253232" cy="253232"/>
          </a:xfrm>
          <a:prstGeom prst="rect">
            <a:avLst/>
          </a:prstGeom>
        </p:spPr>
      </p:pic>
      <p:sp>
        <p:nvSpPr>
          <p:cNvPr id="63" name="TextBox 29"/>
          <p:cNvSpPr txBox="1"/>
          <p:nvPr/>
        </p:nvSpPr>
        <p:spPr>
          <a:xfrm>
            <a:off x="1596778" y="5122405"/>
            <a:ext cx="576459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There</a:t>
            </a:r>
            <a:r>
              <a:rPr lang="es-ES" dirty="0">
                <a:solidFill>
                  <a:srgbClr val="002060"/>
                </a:solidFill>
              </a:rPr>
              <a:t> are </a:t>
            </a:r>
            <a:r>
              <a:rPr lang="es-ES" dirty="0" err="1">
                <a:solidFill>
                  <a:srgbClr val="002060"/>
                </a:solidFill>
              </a:rPr>
              <a:t>some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questions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surely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arise</a:t>
            </a:r>
            <a:r>
              <a:rPr lang="es-ES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  <a:r>
              <a:rPr lang="es-ES" dirty="0" err="1">
                <a:solidFill>
                  <a:srgbClr val="002060"/>
                </a:solidFill>
              </a:rPr>
              <a:t>Will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proccess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finish</a:t>
            </a:r>
            <a:r>
              <a:rPr lang="es-ES" dirty="0">
                <a:solidFill>
                  <a:srgbClr val="002060"/>
                </a:solidFill>
              </a:rPr>
              <a:t> in a </a:t>
            </a:r>
            <a:r>
              <a:rPr lang="es-ES" dirty="0" err="1">
                <a:solidFill>
                  <a:srgbClr val="002060"/>
                </a:solidFill>
              </a:rPr>
              <a:t>stationary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state</a:t>
            </a:r>
            <a:r>
              <a:rPr lang="es-ES" dirty="0">
                <a:solidFill>
                  <a:srgbClr val="002060"/>
                </a:solidFill>
              </a:rPr>
              <a:t>?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  <a:r>
              <a:rPr lang="es-ES" dirty="0" err="1">
                <a:solidFill>
                  <a:srgbClr val="002060"/>
                </a:solidFill>
              </a:rPr>
              <a:t>What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effect</a:t>
            </a:r>
            <a:r>
              <a:rPr lang="es-ES" dirty="0">
                <a:solidFill>
                  <a:srgbClr val="002060"/>
                </a:solidFill>
              </a:rPr>
              <a:t> of a page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no </a:t>
            </a:r>
            <a:r>
              <a:rPr lang="es-ES" dirty="0" err="1">
                <a:solidFill>
                  <a:srgbClr val="002060"/>
                </a:solidFill>
              </a:rPr>
              <a:t>outlinks</a:t>
            </a:r>
            <a:r>
              <a:rPr lang="es-ES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64" name="TextBox 29"/>
          <p:cNvSpPr txBox="1"/>
          <p:nvPr/>
        </p:nvSpPr>
        <p:spPr>
          <a:xfrm>
            <a:off x="1485440" y="2592027"/>
            <a:ext cx="555393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Place a </a:t>
            </a:r>
            <a:r>
              <a:rPr lang="es-ES" dirty="0" err="1">
                <a:solidFill>
                  <a:srgbClr val="002060"/>
                </a:solidFill>
              </a:rPr>
              <a:t>great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number</a:t>
            </a:r>
            <a:r>
              <a:rPr lang="es-ES" dirty="0">
                <a:solidFill>
                  <a:srgbClr val="002060"/>
                </a:solidFill>
              </a:rPr>
              <a:t> of web </a:t>
            </a:r>
            <a:r>
              <a:rPr lang="es-ES" dirty="0" err="1">
                <a:solidFill>
                  <a:srgbClr val="002060"/>
                </a:solidFill>
              </a:rPr>
              <a:t>surfers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every</a:t>
            </a:r>
            <a:r>
              <a:rPr lang="es-ES" dirty="0">
                <a:solidFill>
                  <a:srgbClr val="002060"/>
                </a:solidFill>
              </a:rPr>
              <a:t> page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web. </a:t>
            </a:r>
            <a:r>
              <a:rPr lang="es-ES" dirty="0" err="1">
                <a:solidFill>
                  <a:srgbClr val="002060"/>
                </a:solidFill>
              </a:rPr>
              <a:t>Those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walkers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will</a:t>
            </a:r>
            <a:r>
              <a:rPr lang="es-ES" dirty="0">
                <a:solidFill>
                  <a:srgbClr val="002060"/>
                </a:solidFill>
              </a:rPr>
              <a:t> spread </a:t>
            </a:r>
            <a:r>
              <a:rPr lang="es-ES" dirty="0" err="1">
                <a:solidFill>
                  <a:srgbClr val="002060"/>
                </a:solidFill>
              </a:rPr>
              <a:t>out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equally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through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outlinks</a:t>
            </a:r>
            <a:r>
              <a:rPr lang="es-ES" dirty="0">
                <a:solidFill>
                  <a:srgbClr val="002060"/>
                </a:solidFill>
              </a:rPr>
              <a:t> in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next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step</a:t>
            </a:r>
            <a:r>
              <a:rPr lang="es-ES" dirty="0">
                <a:solidFill>
                  <a:srgbClr val="002060"/>
                </a:solidFill>
              </a:rPr>
              <a:t>. In </a:t>
            </a:r>
            <a:r>
              <a:rPr lang="es-ES" dirty="0" err="1">
                <a:solidFill>
                  <a:srgbClr val="002060"/>
                </a:solidFill>
              </a:rPr>
              <a:t>this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procedure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each</a:t>
            </a:r>
            <a:r>
              <a:rPr lang="es-ES" dirty="0">
                <a:solidFill>
                  <a:srgbClr val="002060"/>
                </a:solidFill>
              </a:rPr>
              <a:t> page </a:t>
            </a:r>
            <a:r>
              <a:rPr lang="es-ES" dirty="0" err="1">
                <a:solidFill>
                  <a:srgbClr val="002060"/>
                </a:solidFill>
              </a:rPr>
              <a:t>distributes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its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while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receiving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importance</a:t>
            </a:r>
            <a:r>
              <a:rPr lang="es-ES" dirty="0">
                <a:solidFill>
                  <a:srgbClr val="002060"/>
                </a:solidFill>
              </a:rPr>
              <a:t> of </a:t>
            </a:r>
            <a:r>
              <a:rPr lang="es-ES" dirty="0" err="1">
                <a:solidFill>
                  <a:srgbClr val="002060"/>
                </a:solidFill>
              </a:rPr>
              <a:t>pages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pointing</a:t>
            </a:r>
            <a:r>
              <a:rPr lang="es-ES" dirty="0">
                <a:solidFill>
                  <a:srgbClr val="002060"/>
                </a:solidFill>
              </a:rPr>
              <a:t> to </a:t>
            </a:r>
            <a:r>
              <a:rPr lang="es-ES" dirty="0" err="1">
                <a:solidFill>
                  <a:srgbClr val="002060"/>
                </a:solidFill>
              </a:rPr>
              <a:t>it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65" name="TextBox 29"/>
          <p:cNvSpPr txBox="1"/>
          <p:nvPr/>
        </p:nvSpPr>
        <p:spPr>
          <a:xfrm>
            <a:off x="947684" y="1157226"/>
            <a:ext cx="7290866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b="1" dirty="0">
                <a:solidFill>
                  <a:srgbClr val="002060"/>
                </a:solidFill>
              </a:rPr>
              <a:t>Idea -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Walker- Imagine a </a:t>
            </a:r>
            <a:r>
              <a:rPr lang="es-ES" dirty="0" err="1">
                <a:solidFill>
                  <a:srgbClr val="002060"/>
                </a:solidFill>
              </a:rPr>
              <a:t>random</a:t>
            </a:r>
            <a:r>
              <a:rPr lang="es-ES" dirty="0">
                <a:solidFill>
                  <a:srgbClr val="002060"/>
                </a:solidFill>
              </a:rPr>
              <a:t> web </a:t>
            </a:r>
            <a:r>
              <a:rPr lang="es-ES" dirty="0" err="1">
                <a:solidFill>
                  <a:srgbClr val="002060"/>
                </a:solidFill>
              </a:rPr>
              <a:t>surfer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who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starts</a:t>
            </a:r>
            <a:r>
              <a:rPr lang="es-ES" dirty="0">
                <a:solidFill>
                  <a:srgbClr val="002060"/>
                </a:solidFill>
              </a:rPr>
              <a:t> at a web page and </a:t>
            </a:r>
            <a:r>
              <a:rPr lang="es-ES" dirty="0" err="1">
                <a:solidFill>
                  <a:srgbClr val="002060"/>
                </a:solidFill>
              </a:rPr>
              <a:t>keeps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clicking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on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succesive</a:t>
            </a:r>
            <a:r>
              <a:rPr lang="es-ES" dirty="0">
                <a:solidFill>
                  <a:srgbClr val="002060"/>
                </a:solidFill>
              </a:rPr>
              <a:t> links </a:t>
            </a:r>
            <a:r>
              <a:rPr lang="es-ES" dirty="0" err="1">
                <a:solidFill>
                  <a:srgbClr val="002060"/>
                </a:solidFill>
              </a:rPr>
              <a:t>with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equal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probability</a:t>
            </a:r>
            <a:r>
              <a:rPr lang="es-ES" dirty="0">
                <a:solidFill>
                  <a:srgbClr val="002060"/>
                </a:solidFill>
              </a:rPr>
              <a:t>. 	</a:t>
            </a:r>
          </a:p>
        </p:txBody>
      </p:sp>
      <p:sp>
        <p:nvSpPr>
          <p:cNvPr id="66" name="Rectángulo 65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67" name="Flecha derecha 66"/>
          <p:cNvSpPr/>
          <p:nvPr/>
        </p:nvSpPr>
        <p:spPr>
          <a:xfrm>
            <a:off x="2139550" y="5807137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Flecha derecha 67"/>
          <p:cNvSpPr/>
          <p:nvPr/>
        </p:nvSpPr>
        <p:spPr>
          <a:xfrm>
            <a:off x="2139549" y="6247861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4D1EE3-5962-4A80-AD68-FB43C0C31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4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14"/>
    </mc:Choice>
    <mc:Fallback>
      <p:transition spd="slow" advTm="3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9"/>
          <p:cNvSpPr txBox="1"/>
          <p:nvPr/>
        </p:nvSpPr>
        <p:spPr>
          <a:xfrm>
            <a:off x="246756" y="692062"/>
            <a:ext cx="116984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dirty="0" err="1">
                <a:solidFill>
                  <a:srgbClr val="002060"/>
                </a:solidFill>
              </a:rPr>
              <a:t>Before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answering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those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questions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let’s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build</a:t>
            </a:r>
            <a:r>
              <a:rPr lang="es-ES" dirty="0">
                <a:solidFill>
                  <a:srgbClr val="002060"/>
                </a:solidFill>
              </a:rPr>
              <a:t> a </a:t>
            </a:r>
            <a:r>
              <a:rPr lang="es-ES" dirty="0" err="1">
                <a:solidFill>
                  <a:srgbClr val="002060"/>
                </a:solidFill>
              </a:rPr>
              <a:t>mathematical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framework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for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initial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toy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model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3500"/>
              </a:lnSpc>
            </a:pPr>
            <a:r>
              <a:rPr lang="es-ES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287025" y="1233785"/>
                <a:ext cx="6096000" cy="2732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b="1" dirty="0">
                    <a:solidFill>
                      <a:srgbClr val="002060"/>
                    </a:solidFill>
                  </a:rPr>
                  <a:t>Previous </a:t>
                </a:r>
                <a:r>
                  <a:rPr lang="es-ES" b="1" dirty="0" err="1">
                    <a:solidFill>
                      <a:srgbClr val="002060"/>
                    </a:solidFill>
                  </a:rPr>
                  <a:t>definitions</a:t>
                </a:r>
                <a:r>
                  <a:rPr lang="es-ES" b="1" dirty="0">
                    <a:solidFill>
                      <a:srgbClr val="002060"/>
                    </a:solidFill>
                  </a:rPr>
                  <a:t>: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b="1" dirty="0">
                    <a:solidFill>
                      <a:srgbClr val="002060"/>
                    </a:solidFill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Number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nodes</a:t>
                </a:r>
                <a:r>
                  <a:rPr lang="es-ES" dirty="0">
                    <a:solidFill>
                      <a:srgbClr val="002060"/>
                    </a:solidFill>
                  </a:rPr>
                  <a:t>/</a:t>
                </a:r>
                <a:r>
                  <a:rPr lang="es-ES" dirty="0" err="1">
                    <a:solidFill>
                      <a:srgbClr val="002060"/>
                    </a:solidFill>
                  </a:rPr>
                  <a:t>pages</a:t>
                </a:r>
                <a:r>
                  <a:rPr lang="es-ES" dirty="0">
                    <a:solidFill>
                      <a:srgbClr val="002060"/>
                    </a:solidFill>
                  </a:rPr>
                  <a:t>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web.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b="1" dirty="0">
                    <a:solidFill>
                      <a:srgbClr val="002060"/>
                    </a:solidFill>
                  </a:rPr>
                  <a:t>	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s-E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directed</a:t>
                </a:r>
                <a:r>
                  <a:rPr lang="es-ES" dirty="0">
                    <a:solidFill>
                      <a:srgbClr val="002060"/>
                    </a:solidFill>
                  </a:rPr>
                  <a:t> link </a:t>
                </a:r>
                <a:r>
                  <a:rPr lang="es-ES" dirty="0" err="1">
                    <a:solidFill>
                      <a:srgbClr val="002060"/>
                    </a:solidFill>
                  </a:rPr>
                  <a:t>from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 err="1">
                    <a:solidFill>
                      <a:srgbClr val="002060"/>
                    </a:solidFill>
                  </a:rPr>
                  <a:t>to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number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outgoing</a:t>
                </a:r>
                <a:r>
                  <a:rPr lang="es-ES" dirty="0">
                    <a:solidFill>
                      <a:srgbClr val="002060"/>
                    </a:solidFill>
                  </a:rPr>
                  <a:t> links for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  <a:endParaRPr lang="es-ES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ts val="3500"/>
                  </a:lnSpc>
                </a:pPr>
                <a:r>
                  <a:rPr lang="es-ES" b="1" dirty="0">
                    <a:solidFill>
                      <a:srgbClr val="002060"/>
                    </a:solidFill>
                  </a:rPr>
                  <a:t>	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s-E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rank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of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at time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.</a:t>
                </a:r>
              </a:p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 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rank</a:t>
                </a:r>
                <a:r>
                  <a:rPr lang="es-ES" dirty="0">
                    <a:solidFill>
                      <a:srgbClr val="002060"/>
                    </a:solidFill>
                  </a:rPr>
                  <a:t> vector at time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s-E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es-ES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s-ES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s-ES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Sup>
                              <m:sSubSupPr>
                                <m:ctrlP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s-E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  <m:sup>
                                <m:r>
                                  <a:rPr lang="es-E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s-E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</m:oMath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25" y="1233785"/>
                <a:ext cx="6096000" cy="2732286"/>
              </a:xfrm>
              <a:prstGeom prst="rect">
                <a:avLst/>
              </a:prstGeom>
              <a:blipFill>
                <a:blip r:embed="rId10"/>
                <a:stretch>
                  <a:fillRect l="-800" b="-245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/>
              <p:cNvSpPr/>
              <p:nvPr/>
            </p:nvSpPr>
            <p:spPr>
              <a:xfrm>
                <a:off x="477725" y="5126650"/>
                <a:ext cx="5241432" cy="990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The </a:t>
                </a:r>
                <a:r>
                  <a:rPr lang="es-ES" dirty="0" err="1">
                    <a:solidFill>
                      <a:srgbClr val="002060"/>
                    </a:solidFill>
                  </a:rPr>
                  <a:t>importance</a:t>
                </a:r>
                <a:r>
                  <a:rPr lang="es-ES" dirty="0">
                    <a:solidFill>
                      <a:srgbClr val="002060"/>
                    </a:solidFill>
                  </a:rPr>
                  <a:t> of a page (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) in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web,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002060"/>
                    </a:solidFill>
                  </a:rPr>
                  <a:t>, </a:t>
                </a:r>
                <a:r>
                  <a:rPr lang="es-ES" dirty="0" err="1">
                    <a:solidFill>
                      <a:srgbClr val="002060"/>
                    </a:solidFill>
                  </a:rPr>
                  <a:t>refers</a:t>
                </a:r>
                <a:r>
                  <a:rPr lang="es-ES" dirty="0">
                    <a:solidFill>
                      <a:srgbClr val="002060"/>
                    </a:solidFill>
                  </a:rPr>
                  <a:t> back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importance</a:t>
                </a:r>
                <a:r>
                  <a:rPr lang="es-ES" dirty="0">
                    <a:solidFill>
                      <a:srgbClr val="002060"/>
                    </a:solidFill>
                  </a:rPr>
                  <a:t> of </a:t>
                </a:r>
                <a:r>
                  <a:rPr lang="es-ES" dirty="0" err="1">
                    <a:solidFill>
                      <a:srgbClr val="002060"/>
                    </a:solidFill>
                  </a:rPr>
                  <a:t>other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pages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that</a:t>
                </a:r>
                <a:r>
                  <a:rPr lang="es-ES" dirty="0">
                    <a:solidFill>
                      <a:srgbClr val="002060"/>
                    </a:solidFill>
                  </a:rPr>
                  <a:t> link to </a:t>
                </a:r>
                <a:r>
                  <a:rPr lang="es-ES" dirty="0" err="1">
                    <a:solidFill>
                      <a:srgbClr val="002060"/>
                    </a:solidFill>
                  </a:rPr>
                  <a:t>it</a:t>
                </a:r>
                <a:r>
                  <a:rPr lang="es-ES" dirty="0">
                    <a:solidFill>
                      <a:srgbClr val="002060"/>
                    </a:solidFill>
                  </a:rPr>
                  <a:t>. </a:t>
                </a:r>
                <a:endParaRPr lang="es-E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Rectá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25" y="5126650"/>
                <a:ext cx="5241432" cy="990015"/>
              </a:xfrm>
              <a:prstGeom prst="rect">
                <a:avLst/>
              </a:prstGeom>
              <a:blipFill>
                <a:blip r:embed="rId11"/>
                <a:stretch>
                  <a:fillRect l="-930" b="-432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ángulo 29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E50F0332-ACFB-483C-A776-CCA53B71C1C3}"/>
                  </a:ext>
                </a:extLst>
              </p:cNvPr>
              <p:cNvSpPr txBox="1"/>
              <p:nvPr/>
            </p:nvSpPr>
            <p:spPr>
              <a:xfrm>
                <a:off x="6089490" y="5208883"/>
                <a:ext cx="1661251" cy="825547"/>
              </a:xfrm>
              <a:prstGeom prst="rect">
                <a:avLst/>
              </a:prstGeom>
              <a:noFill/>
              <a:ln w="44450">
                <a:solidFill>
                  <a:schemeClr val="tx2"/>
                </a:solidFill>
              </a:ln>
              <a:effectLst>
                <a:softEdge rad="127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s-E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29">
                <a:extLst>
                  <a:ext uri="{FF2B5EF4-FFF2-40B4-BE49-F238E27FC236}">
                    <a16:creationId xmlns:a16="http://schemas.microsoft.com/office/drawing/2014/main" id="{E50F0332-ACFB-483C-A776-CCA53B71C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490" y="5208883"/>
                <a:ext cx="1661251" cy="8255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44450">
                <a:solidFill>
                  <a:schemeClr val="tx2"/>
                </a:solidFill>
              </a:ln>
              <a:effectLst>
                <a:softEdge rad="12700"/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34" name="Entrada de lápiz 33">
                <a:extLst>
                  <a:ext uri="{FF2B5EF4-FFF2-40B4-BE49-F238E27FC236}">
                    <a16:creationId xmlns:a16="http://schemas.microsoft.com/office/drawing/2014/main" id="{E009B60D-A16C-4F03-A506-A117B7291D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44920" y="5481360"/>
              <a:ext cx="1742040" cy="680040"/>
            </p14:xfrm>
          </p:contentPart>
        </mc:Choice>
        <mc:Fallback>
          <p:pic>
            <p:nvPicPr>
              <p:cNvPr id="34" name="Entrada de lápiz 33">
                <a:extLst>
                  <a:ext uri="{FF2B5EF4-FFF2-40B4-BE49-F238E27FC236}">
                    <a16:creationId xmlns:a16="http://schemas.microsoft.com/office/drawing/2014/main" id="{E009B60D-A16C-4F03-A506-A117B7291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35560" y="5472000"/>
                <a:ext cx="1760760" cy="69876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F64F4816-7B36-4A45-8FB6-28F83781F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3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96"/>
    </mc:Choice>
    <mc:Fallback>
      <p:transition spd="slow" advTm="59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32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írculo: vacío 64">
            <a:extLst>
              <a:ext uri="{FF2B5EF4-FFF2-40B4-BE49-F238E27FC236}">
                <a16:creationId xmlns:a16="http://schemas.microsoft.com/office/drawing/2014/main" id="{35BE56CE-3B61-4A51-BFC3-65F9F950D619}"/>
              </a:ext>
            </a:extLst>
          </p:cNvPr>
          <p:cNvSpPr/>
          <p:nvPr/>
        </p:nvSpPr>
        <p:spPr>
          <a:xfrm>
            <a:off x="6837369" y="1934352"/>
            <a:ext cx="5496560" cy="5451144"/>
          </a:xfrm>
          <a:prstGeom prst="donut">
            <a:avLst>
              <a:gd name="adj" fmla="val 34267"/>
            </a:avLst>
          </a:prstGeom>
          <a:solidFill>
            <a:schemeClr val="bg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ángulo 50"/>
              <p:cNvSpPr/>
              <p:nvPr/>
            </p:nvSpPr>
            <p:spPr>
              <a:xfrm>
                <a:off x="901456" y="864896"/>
                <a:ext cx="7007204" cy="4891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Let’s </a:t>
                </a:r>
                <a:r>
                  <a:rPr lang="es-ES" dirty="0" err="1">
                    <a:solidFill>
                      <a:srgbClr val="002060"/>
                    </a:solidFill>
                  </a:rPr>
                  <a:t>inspect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formula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s-ES" b="1" dirty="0">
                    <a:solidFill>
                      <a:srgbClr val="002060"/>
                    </a:solidFill>
                  </a:rPr>
                  <a:t>	</a:t>
                </a:r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1" name="Rectángulo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56" y="864896"/>
                <a:ext cx="7007204" cy="489173"/>
              </a:xfrm>
              <a:prstGeom prst="rect">
                <a:avLst/>
              </a:prstGeom>
              <a:blipFill>
                <a:blip r:embed="rId10"/>
                <a:stretch>
                  <a:fillRect l="-783" b="-20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599F8F88-BA2D-4454-8C58-8EDC5111A9F1}"/>
                  </a:ext>
                </a:extLst>
              </p:cNvPr>
              <p:cNvSpPr/>
              <p:nvPr/>
            </p:nvSpPr>
            <p:spPr>
              <a:xfrm>
                <a:off x="-413787" y="1765365"/>
                <a:ext cx="7007204" cy="541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599F8F88-BA2D-4454-8C58-8EDC5111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3787" y="1765365"/>
                <a:ext cx="7007204" cy="541174"/>
              </a:xfrm>
              <a:prstGeom prst="rect">
                <a:avLst/>
              </a:prstGeom>
              <a:blipFill>
                <a:blip r:embed="rId11"/>
                <a:stretch>
                  <a:fillRect t="-210227" b="-26363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ángulo 24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26" name="Flecha derecha 25"/>
          <p:cNvSpPr/>
          <p:nvPr/>
        </p:nvSpPr>
        <p:spPr>
          <a:xfrm>
            <a:off x="605693" y="1109482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EF6C54-031F-44B9-BB40-A416D214A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2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8"/>
    </mc:Choice>
    <mc:Fallback>
      <p:transition spd="slow" advTm="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 txBox="1">
            <a:spLocks/>
          </p:cNvSpPr>
          <p:nvPr/>
        </p:nvSpPr>
        <p:spPr>
          <a:xfrm>
            <a:off x="8609485" y="64997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04FCC0-1602-4E53-A4A9-B84AD752D31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/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2B84EBC6-3837-4A89-A159-95AE6D675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7216" y="3240139"/>
                <a:ext cx="720000" cy="72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/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5CAEC1D8-895D-48B6-9CAF-01A07FC73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4299924"/>
                <a:ext cx="720000" cy="72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/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DCDFED1E-1842-4380-A102-23191921D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6152" y="2147241"/>
                <a:ext cx="720000" cy="72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/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544D8507-4854-4C6A-B4E3-D15854B0D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3240139"/>
                <a:ext cx="720000" cy="7200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/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9F5335EF-8203-4843-B252-34345DF85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16" y="4299924"/>
                <a:ext cx="720000" cy="7200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/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36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s-E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61686394-6059-4195-8485-C359C4285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4327" y="5396665"/>
                <a:ext cx="720000" cy="7200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2A100C78-A206-43FC-920B-9E45079979C9}"/>
              </a:ext>
            </a:extLst>
          </p:cNvPr>
          <p:cNvCxnSpPr>
            <a:cxnSpLocks/>
          </p:cNvCxnSpPr>
          <p:nvPr/>
        </p:nvCxnSpPr>
        <p:spPr>
          <a:xfrm flipV="1">
            <a:off x="7831227" y="3872281"/>
            <a:ext cx="453847" cy="499595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:a16="http://schemas.microsoft.com/office/drawing/2014/main" id="{3CAF2248-4DB5-4F2D-9304-AEB919114239}"/>
              </a:ext>
            </a:extLst>
          </p:cNvPr>
          <p:cNvCxnSpPr>
            <a:cxnSpLocks/>
          </p:cNvCxnSpPr>
          <p:nvPr/>
        </p:nvCxnSpPr>
        <p:spPr>
          <a:xfrm flipV="1">
            <a:off x="8856976" y="2781677"/>
            <a:ext cx="434679" cy="52800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867ADD22-BA79-4856-AA8F-0BE2A7F6F74D}"/>
              </a:ext>
            </a:extLst>
          </p:cNvPr>
          <p:cNvCxnSpPr>
            <a:cxnSpLocks/>
          </p:cNvCxnSpPr>
          <p:nvPr/>
        </p:nvCxnSpPr>
        <p:spPr>
          <a:xfrm>
            <a:off x="8937094" y="3570322"/>
            <a:ext cx="1297111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71E0A005-A9A6-4CA1-8BF1-37D302DD15D7}"/>
              </a:ext>
            </a:extLst>
          </p:cNvPr>
          <p:cNvCxnSpPr>
            <a:cxnSpLocks/>
          </p:cNvCxnSpPr>
          <p:nvPr/>
        </p:nvCxnSpPr>
        <p:spPr>
          <a:xfrm flipH="1" flipV="1">
            <a:off x="8887399" y="3683974"/>
            <a:ext cx="1297112" cy="307"/>
          </a:xfrm>
          <a:prstGeom prst="straightConnector1">
            <a:avLst/>
          </a:prstGeom>
          <a:ln w="28575"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DDBD97CF-BAC9-44E3-9C39-E820273C6950}"/>
              </a:ext>
            </a:extLst>
          </p:cNvPr>
          <p:cNvCxnSpPr>
            <a:cxnSpLocks/>
          </p:cNvCxnSpPr>
          <p:nvPr/>
        </p:nvCxnSpPr>
        <p:spPr>
          <a:xfrm>
            <a:off x="8874434" y="3888838"/>
            <a:ext cx="432000" cy="5040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BA915D05-4C0A-4FD5-BC1D-39733731C513}"/>
              </a:ext>
            </a:extLst>
          </p:cNvPr>
          <p:cNvCxnSpPr>
            <a:cxnSpLocks/>
          </p:cNvCxnSpPr>
          <p:nvPr/>
        </p:nvCxnSpPr>
        <p:spPr>
          <a:xfrm flipH="1" flipV="1">
            <a:off x="8751022" y="393419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>
            <a:extLst>
              <a:ext uri="{FF2B5EF4-FFF2-40B4-BE49-F238E27FC236}">
                <a16:creationId xmlns:a16="http://schemas.microsoft.com/office/drawing/2014/main" id="{E1AE5BFD-D965-4D27-8015-B1AB8D91654E}"/>
              </a:ext>
            </a:extLst>
          </p:cNvPr>
          <p:cNvCxnSpPr>
            <a:cxnSpLocks/>
          </p:cNvCxnSpPr>
          <p:nvPr/>
        </p:nvCxnSpPr>
        <p:spPr>
          <a:xfrm>
            <a:off x="9905739" y="4935674"/>
            <a:ext cx="432000" cy="504000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156E35C3-9D99-4A77-BE89-C641474F95F3}"/>
              </a:ext>
            </a:extLst>
          </p:cNvPr>
          <p:cNvCxnSpPr>
            <a:cxnSpLocks/>
          </p:cNvCxnSpPr>
          <p:nvPr/>
        </p:nvCxnSpPr>
        <p:spPr>
          <a:xfrm flipH="1" flipV="1">
            <a:off x="9782327" y="4981030"/>
            <a:ext cx="432000" cy="504000"/>
          </a:xfrm>
          <a:prstGeom prst="straightConnector1">
            <a:avLst/>
          </a:prstGeom>
          <a:ln w="28575">
            <a:solidFill>
              <a:schemeClr val="accent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49562217-DB6A-4430-9E14-AEC84A517DA4}"/>
              </a:ext>
            </a:extLst>
          </p:cNvPr>
          <p:cNvCxnSpPr>
            <a:cxnSpLocks/>
          </p:cNvCxnSpPr>
          <p:nvPr/>
        </p:nvCxnSpPr>
        <p:spPr>
          <a:xfrm flipH="1" flipV="1">
            <a:off x="7908660" y="4665847"/>
            <a:ext cx="1181774" cy="4049"/>
          </a:xfrm>
          <a:prstGeom prst="straightConnector1">
            <a:avLst/>
          </a:prstGeom>
          <a:ln w="28575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74D7585B-FF4E-41BB-95A6-B39ECB128745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9556152" y="2867241"/>
            <a:ext cx="0" cy="143268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266D42ED-042A-442A-8450-9F97FDA9132E}"/>
              </a:ext>
            </a:extLst>
          </p:cNvPr>
          <p:cNvCxnSpPr>
            <a:cxnSpLocks/>
          </p:cNvCxnSpPr>
          <p:nvPr/>
        </p:nvCxnSpPr>
        <p:spPr>
          <a:xfrm>
            <a:off x="10629519" y="4082908"/>
            <a:ext cx="0" cy="1293879"/>
          </a:xfrm>
          <a:prstGeom prst="straightConnector1">
            <a:avLst/>
          </a:prstGeom>
          <a:ln w="28575"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56C22970-3EAA-406E-A080-BE0E37E59892}"/>
              </a:ext>
            </a:extLst>
          </p:cNvPr>
          <p:cNvCxnSpPr>
            <a:cxnSpLocks/>
          </p:cNvCxnSpPr>
          <p:nvPr/>
        </p:nvCxnSpPr>
        <p:spPr>
          <a:xfrm flipH="1" flipV="1">
            <a:off x="10514966" y="4014159"/>
            <a:ext cx="1" cy="1326124"/>
          </a:xfrm>
          <a:prstGeom prst="straightConnector1">
            <a:avLst/>
          </a:prstGeom>
          <a:ln w="28575">
            <a:solidFill>
              <a:schemeClr val="accent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id="{1FF163F2-D78E-4B00-9ACD-B406FA7FA6C2}"/>
              </a:ext>
            </a:extLst>
          </p:cNvPr>
          <p:cNvCxnSpPr>
            <a:cxnSpLocks/>
            <a:endCxn id="28" idx="7"/>
          </p:cNvCxnSpPr>
          <p:nvPr/>
        </p:nvCxnSpPr>
        <p:spPr>
          <a:xfrm flipH="1">
            <a:off x="9810710" y="3904003"/>
            <a:ext cx="491654" cy="501363"/>
          </a:xfrm>
          <a:prstGeom prst="straightConnector1">
            <a:avLst/>
          </a:prstGeom>
          <a:ln w="28575">
            <a:solidFill>
              <a:srgbClr val="7030A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EAC7E6A7-F724-4CCD-9C6D-8757999320BB}"/>
                  </a:ext>
                </a:extLst>
              </p:cNvPr>
              <p:cNvSpPr/>
              <p:nvPr/>
            </p:nvSpPr>
            <p:spPr>
              <a:xfrm>
                <a:off x="901456" y="864896"/>
                <a:ext cx="7007204" cy="1438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es-ES" dirty="0">
                    <a:solidFill>
                      <a:srgbClr val="002060"/>
                    </a:solidFill>
                  </a:rPr>
                  <a:t>Let’s </a:t>
                </a:r>
                <a:r>
                  <a:rPr lang="es-ES" dirty="0" err="1">
                    <a:solidFill>
                      <a:srgbClr val="002060"/>
                    </a:solidFill>
                  </a:rPr>
                  <a:t>inspect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the</a:t>
                </a:r>
                <a:r>
                  <a:rPr lang="es-ES" dirty="0">
                    <a:solidFill>
                      <a:srgbClr val="002060"/>
                    </a:solidFill>
                  </a:rPr>
                  <a:t> formula </a:t>
                </a:r>
                <a:r>
                  <a:rPr lang="es-ES" dirty="0" err="1">
                    <a:solidFill>
                      <a:srgbClr val="002060"/>
                    </a:solidFill>
                  </a:rPr>
                  <a:t>for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:r>
                  <a:rPr lang="es-ES" dirty="0" err="1">
                    <a:solidFill>
                      <a:srgbClr val="002060"/>
                    </a:solidFill>
                  </a:rPr>
                  <a:t>node</a:t>
                </a:r>
                <a:r>
                  <a:rPr lang="es-ES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s-ES" b="1" dirty="0">
                    <a:solidFill>
                      <a:srgbClr val="002060"/>
                    </a:solidFill>
                  </a:rPr>
                  <a:t>	</a:t>
                </a:r>
              </a:p>
              <a:p>
                <a:pPr>
                  <a:lnSpc>
                    <a:spcPts val="3500"/>
                  </a:lnSpc>
                </a:pPr>
                <a:endParaRPr lang="es-ES" b="1" dirty="0">
                  <a:solidFill>
                    <a:srgbClr val="002060"/>
                  </a:solidFill>
                </a:endParaRPr>
              </a:p>
              <a:p>
                <a:pPr>
                  <a:lnSpc>
                    <a:spcPts val="35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E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s-E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s-E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s-E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es-E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s-E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EAC7E6A7-F724-4CCD-9C6D-875799932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56" y="864896"/>
                <a:ext cx="7007204" cy="1438855"/>
              </a:xfrm>
              <a:prstGeom prst="rect">
                <a:avLst/>
              </a:prstGeom>
              <a:blipFill>
                <a:blip r:embed="rId10"/>
                <a:stretch>
                  <a:fillRect l="-783" t="-16525" b="-974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ángulo 22"/>
          <p:cNvSpPr/>
          <p:nvPr/>
        </p:nvSpPr>
        <p:spPr>
          <a:xfrm>
            <a:off x="109538" y="125257"/>
            <a:ext cx="16762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 err="1">
                <a:solidFill>
                  <a:srgbClr val="002060"/>
                </a:solidFill>
              </a:rPr>
              <a:t>PageRank</a:t>
            </a:r>
            <a:r>
              <a:rPr lang="es-ES" sz="1400" b="1" dirty="0">
                <a:solidFill>
                  <a:srgbClr val="002060"/>
                </a:solidFill>
              </a:rPr>
              <a:t> </a:t>
            </a:r>
            <a:r>
              <a:rPr lang="es-ES" sz="1400" b="1" dirty="0" err="1">
                <a:solidFill>
                  <a:srgbClr val="002060"/>
                </a:solidFill>
              </a:rPr>
              <a:t>algorithm</a:t>
            </a:r>
            <a:endParaRPr lang="es-ES" sz="1400" dirty="0"/>
          </a:p>
        </p:txBody>
      </p:sp>
      <p:sp>
        <p:nvSpPr>
          <p:cNvPr id="24" name="Flecha derecha 23"/>
          <p:cNvSpPr/>
          <p:nvPr/>
        </p:nvSpPr>
        <p:spPr>
          <a:xfrm>
            <a:off x="605693" y="1109482"/>
            <a:ext cx="295763" cy="172960"/>
          </a:xfrm>
          <a:prstGeom prst="rightArrow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8401616" y="2"/>
            <a:ext cx="3790384" cy="365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Eigenvalue Problems in Engineering with application to fluid dynamics</a:t>
            </a:r>
            <a:endParaRPr lang="es-E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F32FD7-228D-4616-8982-4A0727559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6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5"/>
    </mc:Choice>
    <mc:Fallback>
      <p:transition spd="slow" advTm="20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26715</TotalTime>
  <Words>1795</Words>
  <Application>Microsoft Office PowerPoint</Application>
  <PresentationFormat>Panorámica</PresentationFormat>
  <Paragraphs>316</Paragraphs>
  <Slides>21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uss</dc:creator>
  <cp:lastModifiedBy>Javier de Vicente</cp:lastModifiedBy>
  <cp:revision>268</cp:revision>
  <cp:lastPrinted>2021-09-19T17:47:03Z</cp:lastPrinted>
  <dcterms:created xsi:type="dcterms:W3CDTF">2018-11-26T16:12:09Z</dcterms:created>
  <dcterms:modified xsi:type="dcterms:W3CDTF">2021-12-12T09:34:31Z</dcterms:modified>
</cp:coreProperties>
</file>